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9456"/>
    <a:srgbClr val="00CC99"/>
    <a:srgbClr val="66FFCC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-1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83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594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904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599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09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311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894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67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023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9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36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F09456"/>
            </a:gs>
            <a:gs pos="60000">
              <a:schemeClr val="accent4">
                <a:lumMod val="40000"/>
                <a:lumOff val="60000"/>
              </a:schemeClr>
            </a:gs>
            <a:gs pos="100000">
              <a:srgbClr val="F0945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F8B83-4F62-4E54-9E29-8026FCA10C14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32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805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Set 2 Pronunciation Guide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14750" y="2348706"/>
            <a:ext cx="4762500" cy="3305175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4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60"/>
    </mc:Choice>
    <mc:Fallback xmlns="">
      <p:transition spd="slow" advTm="20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8429" y="395580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>
                <a:latin typeface="Comic Sans MS" panose="030F0702030302020204" pitchFamily="66" charset="0"/>
              </a:rPr>
              <a:t>air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28263" y="5551055"/>
            <a:ext cx="4688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that’s not fair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2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80"/>
    </mc:Choice>
    <mc:Fallback xmlns="">
      <p:transition spd="slow" advTm="5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873" y="580967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>
                <a:latin typeface="Comic Sans MS" panose="030F0702030302020204" pitchFamily="66" charset="0"/>
              </a:rPr>
              <a:t>ir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84061" y="5588000"/>
            <a:ext cx="4405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whirl and twirl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8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4"/>
    </mc:Choice>
    <mc:Fallback xmlns="">
      <p:transition spd="slow" advTm="5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4690" y="428040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>
                <a:latin typeface="Comic Sans MS" panose="030F0702030302020204" pitchFamily="66" charset="0"/>
              </a:rPr>
              <a:t>ou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90295" y="5614126"/>
            <a:ext cx="3713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shout it out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86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0"/>
    </mc:Choice>
    <mc:Fallback xmlns="">
      <p:transition spd="slow" advTm="5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2344" y="387136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>
                <a:latin typeface="Comic Sans MS" panose="030F0702030302020204" pitchFamily="66" charset="0"/>
              </a:rPr>
              <a:t>oy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94040" y="5726545"/>
            <a:ext cx="4729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toy to enjoy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2"/>
    </mc:Choice>
    <mc:Fallback xmlns="">
      <p:transition spd="slow" advTm="5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4690" y="399274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>
                <a:latin typeface="Comic Sans MS" panose="030F0702030302020204" pitchFamily="66" charset="0"/>
              </a:rPr>
              <a:t>ay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82181" y="5588000"/>
            <a:ext cx="3713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may I play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3"/>
    </mc:Choice>
    <mc:Fallback xmlns="">
      <p:transition spd="slow" advTm="5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4986" y="274320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>
                <a:latin typeface="Comic Sans MS" panose="030F0702030302020204" pitchFamily="66" charset="0"/>
              </a:rPr>
              <a:t>ee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88184" y="5791200"/>
            <a:ext cx="5429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what can you see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4"/>
    </mc:Choice>
    <mc:Fallback xmlns="">
      <p:transition spd="slow" advTm="6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1741" y="487410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>
                <a:latin typeface="Comic Sans MS" panose="030F0702030302020204" pitchFamily="66" charset="0"/>
              </a:rPr>
              <a:t>igh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66555" y="5732379"/>
            <a:ext cx="27718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fly high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8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31"/>
    </mc:Choice>
    <mc:Fallback xmlns="">
      <p:transition spd="slow" advTm="56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2126" y="121004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>
                <a:latin typeface="Comic Sans MS" panose="030F0702030302020204" pitchFamily="66" charset="0"/>
              </a:rPr>
              <a:t>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78520" y="5710377"/>
            <a:ext cx="4415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blow the snow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96"/>
    </mc:Choice>
    <mc:Fallback xmlns="">
      <p:transition spd="slow" advTm="56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6318" y="391886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>
                <a:latin typeface="Comic Sans MS" panose="030F0702030302020204" pitchFamily="66" charset="0"/>
              </a:rPr>
              <a:t>oo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58891" y="5751630"/>
            <a:ext cx="4733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poo at the zoo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80"/>
    </mc:Choice>
    <mc:Fallback xmlns="">
      <p:transition spd="slow" advTm="5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7212" y="421442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>
                <a:latin typeface="Comic Sans MS" panose="030F0702030302020204" pitchFamily="66" charset="0"/>
              </a:rPr>
              <a:t>oo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15565" y="5680364"/>
            <a:ext cx="4276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look at a book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1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6"/>
    </mc:Choice>
    <mc:Fallback xmlns="">
      <p:transition spd="slow" advTm="5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928" y="298730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>
                <a:latin typeface="Comic Sans MS" panose="030F0702030302020204" pitchFamily="66" charset="0"/>
              </a:rPr>
              <a:t>ar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63840" y="5588000"/>
            <a:ext cx="4245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start the car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36"/>
    </mc:Choice>
    <mc:Fallback xmlns="">
      <p:transition spd="slow" advTm="5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2400" y="271022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>
                <a:latin typeface="Comic Sans MS" panose="030F0702030302020204" pitchFamily="66" charset="0"/>
              </a:rPr>
              <a:t>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03030" y="5588000"/>
            <a:ext cx="4492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shut the door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5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72"/>
    </mc:Choice>
    <mc:Fallback xmlns="">
      <p:transition spd="slow" advTm="5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54</Words>
  <Application>Microsoft Macintosh PowerPoint</Application>
  <PresentationFormat>Widescreen</PresentationFormat>
  <Paragraphs>25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Office Theme</vt:lpstr>
      <vt:lpstr>Set 2 Pronunciation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Hopkinson</dc:creator>
  <cp:lastModifiedBy>jesslat latimer</cp:lastModifiedBy>
  <cp:revision>13</cp:revision>
  <dcterms:created xsi:type="dcterms:W3CDTF">2021-01-25T10:07:59Z</dcterms:created>
  <dcterms:modified xsi:type="dcterms:W3CDTF">2023-11-28T18:32:28Z</dcterms:modified>
</cp:coreProperties>
</file>