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381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F8B83-4F62-4E54-9E29-8026FCA10C14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26010-2239-4F98-9786-4C06DC0D59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7836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F8B83-4F62-4E54-9E29-8026FCA10C14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26010-2239-4F98-9786-4C06DC0D59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7594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F8B83-4F62-4E54-9E29-8026FCA10C14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26010-2239-4F98-9786-4C06DC0D59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9904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F8B83-4F62-4E54-9E29-8026FCA10C14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26010-2239-4F98-9786-4C06DC0D59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4599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F8B83-4F62-4E54-9E29-8026FCA10C14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26010-2239-4F98-9786-4C06DC0D59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1093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F8B83-4F62-4E54-9E29-8026FCA10C14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26010-2239-4F98-9786-4C06DC0D59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7311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F8B83-4F62-4E54-9E29-8026FCA10C14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26010-2239-4F98-9786-4C06DC0D59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894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F8B83-4F62-4E54-9E29-8026FCA10C14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26010-2239-4F98-9786-4C06DC0D59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9678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F8B83-4F62-4E54-9E29-8026FCA10C14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26010-2239-4F98-9786-4C06DC0D59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6023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F8B83-4F62-4E54-9E29-8026FCA10C14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26010-2239-4F98-9786-4C06DC0D59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091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F8B83-4F62-4E54-9E29-8026FCA10C14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26010-2239-4F98-9786-4C06DC0D59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7367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381D9"/>
            </a:gs>
            <a:gs pos="66000">
              <a:schemeClr val="accent1">
                <a:lumMod val="45000"/>
                <a:lumOff val="55000"/>
              </a:schemeClr>
            </a:gs>
            <a:gs pos="79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7F8B83-4F62-4E54-9E29-8026FCA10C14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026010-2239-4F98-9786-4C06DC0D59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1320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1376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u="sng" dirty="0" smtClean="0">
                <a:latin typeface="Comic Sans MS" panose="030F0702030302020204" pitchFamily="66" charset="0"/>
              </a:rPr>
              <a:t>Set 3 Pronunciation Guide</a:t>
            </a:r>
            <a:endParaRPr lang="en-GB" sz="4800" u="sng" dirty="0">
              <a:latin typeface="Comic Sans MS" panose="030F0702030302020204" pitchFamily="66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714750" y="2348706"/>
            <a:ext cx="4762500" cy="3305175"/>
          </a:xfrm>
          <a:prstGeom prst="rect">
            <a:avLst/>
          </a:prstGeom>
          <a:solidFill>
            <a:srgbClr val="92D050"/>
          </a:solidFill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017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185"/>
    </mc:Choice>
    <mc:Fallback>
      <p:transition spd="slow" advTm="131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8381" y="920859"/>
            <a:ext cx="9144000" cy="4395651"/>
          </a:xfrm>
        </p:spPr>
        <p:txBody>
          <a:bodyPr>
            <a:noAutofit/>
          </a:bodyPr>
          <a:lstStyle/>
          <a:p>
            <a:r>
              <a:rPr lang="en-GB" sz="35000" dirty="0" err="1" smtClean="0">
                <a:latin typeface="Comic Sans MS" panose="030F0702030302020204" pitchFamily="66" charset="0"/>
              </a:rPr>
              <a:t>ur</a:t>
            </a:r>
            <a:endParaRPr lang="en-GB" sz="35000" dirty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04858" y="5902037"/>
            <a:ext cx="58578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latin typeface="Comic Sans MS" panose="030F0702030302020204" pitchFamily="66" charset="0"/>
              </a:rPr>
              <a:t>n</a:t>
            </a:r>
            <a:r>
              <a:rPr lang="en-GB" sz="4800" dirty="0" smtClean="0">
                <a:latin typeface="Comic Sans MS" panose="030F0702030302020204" pitchFamily="66" charset="0"/>
              </a:rPr>
              <a:t>urse with a purse</a:t>
            </a:r>
            <a:endParaRPr lang="en-GB" sz="4800" dirty="0">
              <a:latin typeface="Comic Sans MS" panose="030F0702030302020204" pitchFamily="66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4277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24"/>
    </mc:Choice>
    <mc:Fallback>
      <p:transition spd="slow" advTm="50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7673" y="643750"/>
            <a:ext cx="9144000" cy="4395651"/>
          </a:xfrm>
        </p:spPr>
        <p:txBody>
          <a:bodyPr>
            <a:noAutofit/>
          </a:bodyPr>
          <a:lstStyle/>
          <a:p>
            <a:r>
              <a:rPr lang="en-GB" sz="35000" dirty="0" err="1" smtClean="0">
                <a:latin typeface="Comic Sans MS" panose="030F0702030302020204" pitchFamily="66" charset="0"/>
              </a:rPr>
              <a:t>er</a:t>
            </a:r>
            <a:endParaRPr lang="en-GB" sz="35000" dirty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393577" y="5902037"/>
            <a:ext cx="46691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latin typeface="Comic Sans MS" panose="030F0702030302020204" pitchFamily="66" charset="0"/>
              </a:rPr>
              <a:t>b</a:t>
            </a:r>
            <a:r>
              <a:rPr lang="en-GB" sz="4800" dirty="0" smtClean="0">
                <a:latin typeface="Comic Sans MS" panose="030F0702030302020204" pitchFamily="66" charset="0"/>
              </a:rPr>
              <a:t>etter letter</a:t>
            </a:r>
            <a:endParaRPr lang="en-GB" sz="4800" dirty="0">
              <a:latin typeface="Comic Sans MS" panose="030F0702030302020204" pitchFamily="66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6878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488"/>
    </mc:Choice>
    <mc:Fallback>
      <p:transition spd="slow" advTm="54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7226" y="661509"/>
            <a:ext cx="9144000" cy="4395651"/>
          </a:xfrm>
        </p:spPr>
        <p:txBody>
          <a:bodyPr>
            <a:noAutofit/>
          </a:bodyPr>
          <a:lstStyle/>
          <a:p>
            <a:r>
              <a:rPr lang="en-GB" sz="35000" dirty="0" smtClean="0">
                <a:latin typeface="Comic Sans MS" panose="030F0702030302020204" pitchFamily="66" charset="0"/>
              </a:rPr>
              <a:t>ow</a:t>
            </a:r>
            <a:endParaRPr lang="en-GB" sz="35000" dirty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700655" y="5902037"/>
            <a:ext cx="33620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latin typeface="Comic Sans MS" panose="030F0702030302020204" pitchFamily="66" charset="0"/>
              </a:rPr>
              <a:t>b</a:t>
            </a:r>
            <a:r>
              <a:rPr lang="en-GB" sz="4800" dirty="0" smtClean="0">
                <a:latin typeface="Comic Sans MS" panose="030F0702030302020204" pitchFamily="66" charset="0"/>
              </a:rPr>
              <a:t>rown cow</a:t>
            </a:r>
            <a:endParaRPr lang="en-GB" sz="4800" dirty="0">
              <a:latin typeface="Comic Sans MS" panose="030F0702030302020204" pitchFamily="66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8650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624"/>
    </mc:Choice>
    <mc:Fallback>
      <p:transition spd="slow" advTm="46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6224" y="805494"/>
            <a:ext cx="9144000" cy="4395651"/>
          </a:xfrm>
        </p:spPr>
        <p:txBody>
          <a:bodyPr>
            <a:noAutofit/>
          </a:bodyPr>
          <a:lstStyle/>
          <a:p>
            <a:r>
              <a:rPr lang="en-GB" sz="35000" dirty="0" err="1" smtClean="0">
                <a:latin typeface="Comic Sans MS" panose="030F0702030302020204" pitchFamily="66" charset="0"/>
              </a:rPr>
              <a:t>ai</a:t>
            </a:r>
            <a:endParaRPr lang="en-GB" sz="35000" dirty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792686" y="5902037"/>
            <a:ext cx="52700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latin typeface="Comic Sans MS" panose="030F0702030302020204" pitchFamily="66" charset="0"/>
              </a:rPr>
              <a:t>s</a:t>
            </a:r>
            <a:r>
              <a:rPr lang="en-GB" sz="4800" dirty="0" smtClean="0">
                <a:latin typeface="Comic Sans MS" panose="030F0702030302020204" pitchFamily="66" charset="0"/>
              </a:rPr>
              <a:t>nail in the rain</a:t>
            </a:r>
            <a:endParaRPr lang="en-GB" sz="4800" dirty="0">
              <a:latin typeface="Comic Sans MS" panose="030F0702030302020204" pitchFamily="66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3850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519"/>
    </mc:Choice>
    <mc:Fallback>
      <p:transition spd="slow" advTm="55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3272" y="532936"/>
            <a:ext cx="9144000" cy="4395651"/>
          </a:xfrm>
        </p:spPr>
        <p:txBody>
          <a:bodyPr>
            <a:noAutofit/>
          </a:bodyPr>
          <a:lstStyle/>
          <a:p>
            <a:r>
              <a:rPr lang="en-GB" sz="35000" dirty="0" err="1" smtClean="0">
                <a:latin typeface="Comic Sans MS" panose="030F0702030302020204" pitchFamily="66" charset="0"/>
              </a:rPr>
              <a:t>oa</a:t>
            </a:r>
            <a:endParaRPr lang="en-GB" sz="35000" dirty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726166" y="5819844"/>
            <a:ext cx="43262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latin typeface="Comic Sans MS" panose="030F0702030302020204" pitchFamily="66" charset="0"/>
              </a:rPr>
              <a:t>g</a:t>
            </a:r>
            <a:r>
              <a:rPr lang="en-GB" sz="4800" dirty="0" smtClean="0">
                <a:latin typeface="Comic Sans MS" panose="030F0702030302020204" pitchFamily="66" charset="0"/>
              </a:rPr>
              <a:t>oat in a boat</a:t>
            </a:r>
            <a:endParaRPr lang="en-GB" sz="4800" dirty="0">
              <a:latin typeface="Comic Sans MS" panose="030F0702030302020204" pitchFamily="66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1009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687"/>
    </mc:Choice>
    <mc:Fallback>
      <p:transition spd="slow" advTm="46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01639" y="603974"/>
            <a:ext cx="9144000" cy="4395651"/>
          </a:xfrm>
        </p:spPr>
        <p:txBody>
          <a:bodyPr>
            <a:noAutofit/>
          </a:bodyPr>
          <a:lstStyle/>
          <a:p>
            <a:r>
              <a:rPr lang="en-GB" sz="35000" dirty="0" err="1" smtClean="0">
                <a:latin typeface="Comic Sans MS" panose="030F0702030302020204" pitchFamily="66" charset="0"/>
              </a:rPr>
              <a:t>ew</a:t>
            </a:r>
            <a:endParaRPr lang="en-GB" sz="35000" dirty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06299" y="5891763"/>
            <a:ext cx="42851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latin typeface="Comic Sans MS" panose="030F0702030302020204" pitchFamily="66" charset="0"/>
              </a:rPr>
              <a:t>c</a:t>
            </a:r>
            <a:r>
              <a:rPr lang="en-GB" sz="4800" dirty="0" smtClean="0">
                <a:latin typeface="Comic Sans MS" panose="030F0702030302020204" pitchFamily="66" charset="0"/>
              </a:rPr>
              <a:t>hew the stew</a:t>
            </a:r>
            <a:endParaRPr lang="en-GB" sz="4800" dirty="0">
              <a:latin typeface="Comic Sans MS" panose="030F0702030302020204" pitchFamily="66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4997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447"/>
    </mc:Choice>
    <mc:Fallback>
      <p:transition spd="slow" advTm="44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8527" y="719779"/>
            <a:ext cx="9144000" cy="4395651"/>
          </a:xfrm>
        </p:spPr>
        <p:txBody>
          <a:bodyPr>
            <a:noAutofit/>
          </a:bodyPr>
          <a:lstStyle/>
          <a:p>
            <a:r>
              <a:rPr lang="en-GB" sz="35000" dirty="0" smtClean="0">
                <a:latin typeface="Comic Sans MS" panose="030F0702030302020204" pitchFamily="66" charset="0"/>
              </a:rPr>
              <a:t>ire</a:t>
            </a:r>
            <a:endParaRPr lang="en-GB" sz="35000" dirty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700655" y="5902037"/>
            <a:ext cx="33620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 smtClean="0">
                <a:latin typeface="Comic Sans MS" panose="030F0702030302020204" pitchFamily="66" charset="0"/>
              </a:rPr>
              <a:t>fire, fire</a:t>
            </a:r>
            <a:endParaRPr lang="en-GB" sz="4800" dirty="0">
              <a:latin typeface="Comic Sans MS" panose="030F0702030302020204" pitchFamily="66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6149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128"/>
    </mc:Choice>
    <mc:Fallback>
      <p:transition spd="slow" advTm="41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2471" y="730787"/>
            <a:ext cx="9144000" cy="4395651"/>
          </a:xfrm>
        </p:spPr>
        <p:txBody>
          <a:bodyPr>
            <a:noAutofit/>
          </a:bodyPr>
          <a:lstStyle/>
          <a:p>
            <a:r>
              <a:rPr lang="en-GB" sz="35000" dirty="0" smtClean="0">
                <a:latin typeface="Comic Sans MS" panose="030F0702030302020204" pitchFamily="66" charset="0"/>
              </a:rPr>
              <a:t>ear</a:t>
            </a:r>
            <a:endParaRPr lang="en-GB" sz="35000" dirty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943600" y="5891763"/>
            <a:ext cx="64684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latin typeface="Comic Sans MS" panose="030F0702030302020204" pitchFamily="66" charset="0"/>
              </a:rPr>
              <a:t>h</a:t>
            </a:r>
            <a:r>
              <a:rPr lang="en-GB" sz="4800" dirty="0" smtClean="0">
                <a:latin typeface="Comic Sans MS" panose="030F0702030302020204" pitchFamily="66" charset="0"/>
              </a:rPr>
              <a:t>ear with your ear</a:t>
            </a:r>
            <a:endParaRPr lang="en-GB" sz="4800" dirty="0">
              <a:latin typeface="Comic Sans MS" panose="030F0702030302020204" pitchFamily="66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5453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423"/>
    </mc:Choice>
    <mc:Fallback>
      <p:transition spd="slow" advTm="54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7673" y="676627"/>
            <a:ext cx="9144000" cy="4395651"/>
          </a:xfrm>
        </p:spPr>
        <p:txBody>
          <a:bodyPr>
            <a:noAutofit/>
          </a:bodyPr>
          <a:lstStyle/>
          <a:p>
            <a:r>
              <a:rPr lang="en-GB" sz="35000" dirty="0" err="1" smtClean="0">
                <a:latin typeface="Comic Sans MS" panose="030F0702030302020204" pitchFamily="66" charset="0"/>
              </a:rPr>
              <a:t>ure</a:t>
            </a:r>
            <a:endParaRPr lang="en-GB" sz="35000" dirty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837714" y="5902037"/>
            <a:ext cx="42249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latin typeface="Comic Sans MS" panose="030F0702030302020204" pitchFamily="66" charset="0"/>
              </a:rPr>
              <a:t>s</a:t>
            </a:r>
            <a:r>
              <a:rPr lang="en-GB" sz="4800" dirty="0" smtClean="0">
                <a:latin typeface="Comic Sans MS" panose="030F0702030302020204" pitchFamily="66" charset="0"/>
              </a:rPr>
              <a:t>ure it’s pure</a:t>
            </a:r>
            <a:endParaRPr lang="en-GB" sz="4800" dirty="0">
              <a:latin typeface="Comic Sans MS" panose="030F0702030302020204" pitchFamily="66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9561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184"/>
    </mc:Choice>
    <mc:Fallback>
      <p:transition spd="slow" advTm="51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7432" y="824722"/>
            <a:ext cx="10421420" cy="4395651"/>
          </a:xfrm>
        </p:spPr>
        <p:txBody>
          <a:bodyPr>
            <a:noAutofit/>
          </a:bodyPr>
          <a:lstStyle/>
          <a:p>
            <a:r>
              <a:rPr lang="en-GB" sz="35000" dirty="0" err="1" smtClean="0">
                <a:latin typeface="Comic Sans MS" panose="030F0702030302020204" pitchFamily="66" charset="0"/>
              </a:rPr>
              <a:t>tion</a:t>
            </a:r>
            <a:endParaRPr lang="en-GB" sz="35000" dirty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05349" y="5855362"/>
            <a:ext cx="93255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>
                <a:latin typeface="Comic Sans MS" panose="030F0702030302020204" pitchFamily="66" charset="0"/>
              </a:rPr>
              <a:t>p</a:t>
            </a:r>
            <a:r>
              <a:rPr lang="en-GB" sz="4400" dirty="0" smtClean="0">
                <a:latin typeface="Comic Sans MS" panose="030F0702030302020204" pitchFamily="66" charset="0"/>
              </a:rPr>
              <a:t>ay attention, it’s a celebration</a:t>
            </a:r>
            <a:endParaRPr lang="en-GB" sz="4400" dirty="0">
              <a:latin typeface="Comic Sans MS" panose="030F0702030302020204" pitchFamily="66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650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143"/>
    </mc:Choice>
    <mc:Fallback>
      <p:transition spd="slow" advTm="61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0036" y="496389"/>
            <a:ext cx="9144000" cy="4395651"/>
          </a:xfrm>
        </p:spPr>
        <p:txBody>
          <a:bodyPr>
            <a:noAutofit/>
          </a:bodyPr>
          <a:lstStyle/>
          <a:p>
            <a:r>
              <a:rPr lang="en-GB" sz="35000" dirty="0" err="1" smtClean="0">
                <a:latin typeface="Comic Sans MS" panose="030F0702030302020204" pitchFamily="66" charset="0"/>
              </a:rPr>
              <a:t>ea</a:t>
            </a:r>
            <a:endParaRPr lang="en-GB" sz="35000" dirty="0">
              <a:latin typeface="Comic Sans MS" panose="030F0702030302020204" pitchFamily="66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700655" y="5902037"/>
            <a:ext cx="33620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latin typeface="Comic Sans MS" panose="030F0702030302020204" pitchFamily="66" charset="0"/>
              </a:rPr>
              <a:t>c</a:t>
            </a:r>
            <a:r>
              <a:rPr lang="en-GB" sz="4800" dirty="0" smtClean="0">
                <a:latin typeface="Comic Sans MS" panose="030F0702030302020204" pitchFamily="66" charset="0"/>
              </a:rPr>
              <a:t>up of tea</a:t>
            </a:r>
            <a:endParaRPr lang="en-GB" sz="4800" dirty="0">
              <a:latin typeface="Comic Sans MS" panose="030F0702030302020204" pitchFamily="66" charset="0"/>
            </a:endParaRP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8301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247"/>
    </mc:Choice>
    <mc:Fallback>
      <p:transition spd="slow" advTm="52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520557" y="245660"/>
            <a:ext cx="9144000" cy="3861434"/>
          </a:xfrm>
        </p:spPr>
        <p:txBody>
          <a:bodyPr>
            <a:noAutofit/>
          </a:bodyPr>
          <a:lstStyle/>
          <a:p>
            <a:r>
              <a:rPr lang="en-GB" sz="24300" dirty="0" err="1" smtClean="0">
                <a:latin typeface="Comic Sans MS" panose="030F0702030302020204" pitchFamily="66" charset="0"/>
              </a:rPr>
              <a:t>tious</a:t>
            </a:r>
            <a:endParaRPr lang="en-GB" sz="24300" dirty="0">
              <a:latin typeface="Comic Sans MS" panose="030F0702030302020204" pitchFamily="66" charset="0"/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3167865" y="3138985"/>
            <a:ext cx="9144000" cy="36393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300" dirty="0" err="1" smtClean="0">
                <a:latin typeface="Comic Sans MS" panose="030F0702030302020204" pitchFamily="66" charset="0"/>
              </a:rPr>
              <a:t>cious</a:t>
            </a:r>
            <a:endParaRPr lang="en-GB" sz="24300" dirty="0"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25589" y="6070489"/>
            <a:ext cx="83397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latin typeface="Comic Sans MS" panose="030F0702030302020204" pitchFamily="66" charset="0"/>
              </a:rPr>
              <a:t>s</a:t>
            </a:r>
            <a:r>
              <a:rPr lang="en-GB" sz="4000" dirty="0" smtClean="0">
                <a:latin typeface="Comic Sans MS" panose="030F0702030302020204" pitchFamily="66" charset="0"/>
              </a:rPr>
              <a:t>crumptious and delicious</a:t>
            </a:r>
            <a:endParaRPr lang="en-GB" sz="4000" dirty="0">
              <a:latin typeface="Comic Sans MS" panose="030F0702030302020204" pitchFamily="66" charset="0"/>
            </a:endParaRPr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757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603"/>
    </mc:Choice>
    <mc:Fallback>
      <p:transition spd="slow" advTm="66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2963" y="812405"/>
            <a:ext cx="9144000" cy="4395651"/>
          </a:xfrm>
        </p:spPr>
        <p:txBody>
          <a:bodyPr>
            <a:noAutofit/>
          </a:bodyPr>
          <a:lstStyle/>
          <a:p>
            <a:r>
              <a:rPr lang="en-GB" sz="35000" dirty="0" smtClean="0">
                <a:latin typeface="Comic Sans MS" panose="030F0702030302020204" pitchFamily="66" charset="0"/>
              </a:rPr>
              <a:t>oi</a:t>
            </a:r>
            <a:endParaRPr lang="en-GB" sz="35000" dirty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262949" y="5791200"/>
            <a:ext cx="46889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latin typeface="Comic Sans MS" panose="030F0702030302020204" pitchFamily="66" charset="0"/>
              </a:rPr>
              <a:t>s</a:t>
            </a:r>
            <a:r>
              <a:rPr lang="en-GB" sz="4800" dirty="0" smtClean="0">
                <a:latin typeface="Comic Sans MS" panose="030F0702030302020204" pitchFamily="66" charset="0"/>
              </a:rPr>
              <a:t>poil the boy</a:t>
            </a:r>
            <a:endParaRPr lang="en-GB" sz="4800" dirty="0">
              <a:latin typeface="Comic Sans MS" panose="030F0702030302020204" pitchFamily="66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923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512"/>
    </mc:Choice>
    <mc:Fallback>
      <p:transition spd="slow" advTm="45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55239" y="509452"/>
            <a:ext cx="9144000" cy="4395651"/>
          </a:xfrm>
        </p:spPr>
        <p:txBody>
          <a:bodyPr>
            <a:noAutofit/>
          </a:bodyPr>
          <a:lstStyle/>
          <a:p>
            <a:r>
              <a:rPr lang="en-GB" sz="35000" dirty="0">
                <a:latin typeface="Comic Sans MS" panose="030F0702030302020204" pitchFamily="66" charset="0"/>
              </a:rPr>
              <a:t>a</a:t>
            </a:r>
            <a:r>
              <a:rPr lang="en-GB" sz="35000" dirty="0" smtClean="0">
                <a:latin typeface="Comic Sans MS" panose="030F0702030302020204" pitchFamily="66" charset="0"/>
              </a:rPr>
              <a:t>-e</a:t>
            </a:r>
            <a:endParaRPr lang="en-GB" sz="35000" dirty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098971" y="5902037"/>
            <a:ext cx="39637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latin typeface="Comic Sans MS" panose="030F0702030302020204" pitchFamily="66" charset="0"/>
              </a:rPr>
              <a:t>m</a:t>
            </a:r>
            <a:r>
              <a:rPr lang="en-GB" sz="4800" dirty="0" smtClean="0">
                <a:latin typeface="Comic Sans MS" panose="030F0702030302020204" pitchFamily="66" charset="0"/>
              </a:rPr>
              <a:t>ake a cake</a:t>
            </a:r>
            <a:endParaRPr lang="en-GB" sz="4800" dirty="0">
              <a:latin typeface="Comic Sans MS" panose="030F0702030302020204" pitchFamily="66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0897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799"/>
    </mc:Choice>
    <mc:Fallback>
      <p:transition spd="slow" advTm="47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3434" y="509452"/>
            <a:ext cx="9144000" cy="4395651"/>
          </a:xfrm>
        </p:spPr>
        <p:txBody>
          <a:bodyPr>
            <a:noAutofit/>
          </a:bodyPr>
          <a:lstStyle/>
          <a:p>
            <a:r>
              <a:rPr lang="en-GB" sz="35000" dirty="0" smtClean="0">
                <a:latin typeface="Comic Sans MS" panose="030F0702030302020204" pitchFamily="66" charset="0"/>
              </a:rPr>
              <a:t>i-e</a:t>
            </a:r>
            <a:endParaRPr lang="en-GB" sz="35000" dirty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700655" y="5902037"/>
            <a:ext cx="33620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latin typeface="Comic Sans MS" panose="030F0702030302020204" pitchFamily="66" charset="0"/>
              </a:rPr>
              <a:t>n</a:t>
            </a:r>
            <a:r>
              <a:rPr lang="en-GB" sz="4800" dirty="0" smtClean="0">
                <a:latin typeface="Comic Sans MS" panose="030F0702030302020204" pitchFamily="66" charset="0"/>
              </a:rPr>
              <a:t>ice smile</a:t>
            </a:r>
            <a:endParaRPr lang="en-GB" sz="4800" dirty="0">
              <a:latin typeface="Comic Sans MS" panose="030F0702030302020204" pitchFamily="66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553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351"/>
    </mc:Choice>
    <mc:Fallback>
      <p:transition spd="slow" advTm="43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7673" y="547058"/>
            <a:ext cx="9144000" cy="4395651"/>
          </a:xfrm>
        </p:spPr>
        <p:txBody>
          <a:bodyPr>
            <a:noAutofit/>
          </a:bodyPr>
          <a:lstStyle/>
          <a:p>
            <a:r>
              <a:rPr lang="en-GB" sz="35000" dirty="0">
                <a:latin typeface="Comic Sans MS" panose="030F0702030302020204" pitchFamily="66" charset="0"/>
              </a:rPr>
              <a:t>o</a:t>
            </a:r>
            <a:r>
              <a:rPr lang="en-GB" sz="35000" dirty="0" smtClean="0">
                <a:latin typeface="Comic Sans MS" panose="030F0702030302020204" pitchFamily="66" charset="0"/>
              </a:rPr>
              <a:t>-e</a:t>
            </a:r>
            <a:endParaRPr lang="en-GB" sz="35000" dirty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011236" y="5902037"/>
            <a:ext cx="40514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 smtClean="0">
                <a:latin typeface="Comic Sans MS" panose="030F0702030302020204" pitchFamily="66" charset="0"/>
              </a:rPr>
              <a:t>phone home</a:t>
            </a:r>
            <a:endParaRPr lang="en-GB" sz="4800" dirty="0">
              <a:latin typeface="Comic Sans MS" panose="030F0702030302020204" pitchFamily="66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341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416"/>
    </mc:Choice>
    <mc:Fallback>
      <p:transition spd="slow" advTm="44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1365" y="627018"/>
            <a:ext cx="9144000" cy="4395651"/>
          </a:xfrm>
        </p:spPr>
        <p:txBody>
          <a:bodyPr>
            <a:noAutofit/>
          </a:bodyPr>
          <a:lstStyle/>
          <a:p>
            <a:r>
              <a:rPr lang="en-GB" sz="35000" dirty="0">
                <a:latin typeface="Comic Sans MS" panose="030F0702030302020204" pitchFamily="66" charset="0"/>
              </a:rPr>
              <a:t>u</a:t>
            </a:r>
            <a:r>
              <a:rPr lang="en-GB" sz="35000" dirty="0" smtClean="0">
                <a:latin typeface="Comic Sans MS" panose="030F0702030302020204" pitchFamily="66" charset="0"/>
              </a:rPr>
              <a:t>-e</a:t>
            </a:r>
            <a:endParaRPr lang="en-GB" sz="35000" dirty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700655" y="5902037"/>
            <a:ext cx="33620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latin typeface="Comic Sans MS" panose="030F0702030302020204" pitchFamily="66" charset="0"/>
              </a:rPr>
              <a:t>h</a:t>
            </a:r>
            <a:r>
              <a:rPr lang="en-GB" sz="4800" dirty="0" smtClean="0">
                <a:latin typeface="Comic Sans MS" panose="030F0702030302020204" pitchFamily="66" charset="0"/>
              </a:rPr>
              <a:t>uge brute</a:t>
            </a:r>
            <a:endParaRPr lang="en-GB" sz="4800" dirty="0">
              <a:latin typeface="Comic Sans MS" panose="030F0702030302020204" pitchFamily="66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0180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511"/>
    </mc:Choice>
    <mc:Fallback>
      <p:transition spd="slow" advTm="45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1043" y="674718"/>
            <a:ext cx="9144000" cy="4395651"/>
          </a:xfrm>
        </p:spPr>
        <p:txBody>
          <a:bodyPr>
            <a:noAutofit/>
          </a:bodyPr>
          <a:lstStyle/>
          <a:p>
            <a:r>
              <a:rPr lang="en-GB" sz="35000" dirty="0" smtClean="0">
                <a:latin typeface="Comic Sans MS" panose="030F0702030302020204" pitchFamily="66" charset="0"/>
              </a:rPr>
              <a:t>aw</a:t>
            </a:r>
            <a:endParaRPr lang="en-GB" sz="35000" dirty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126858" y="5902037"/>
            <a:ext cx="39358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latin typeface="Comic Sans MS" panose="030F0702030302020204" pitchFamily="66" charset="0"/>
              </a:rPr>
              <a:t>y</a:t>
            </a:r>
            <a:r>
              <a:rPr lang="en-GB" sz="4800" dirty="0" smtClean="0">
                <a:latin typeface="Comic Sans MS" panose="030F0702030302020204" pitchFamily="66" charset="0"/>
              </a:rPr>
              <a:t>awn at dawn</a:t>
            </a:r>
            <a:endParaRPr lang="en-GB" sz="4800" dirty="0">
              <a:latin typeface="Comic Sans MS" panose="030F0702030302020204" pitchFamily="66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7188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103"/>
    </mc:Choice>
    <mc:Fallback>
      <p:transition spd="slow" advTm="51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0750" y="606323"/>
            <a:ext cx="9144000" cy="4395651"/>
          </a:xfrm>
        </p:spPr>
        <p:txBody>
          <a:bodyPr>
            <a:noAutofit/>
          </a:bodyPr>
          <a:lstStyle/>
          <a:p>
            <a:r>
              <a:rPr lang="en-GB" sz="35000" dirty="0" smtClean="0">
                <a:latin typeface="Comic Sans MS" panose="030F0702030302020204" pitchFamily="66" charset="0"/>
              </a:rPr>
              <a:t>are</a:t>
            </a:r>
            <a:endParaRPr lang="en-GB" sz="35000" dirty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262949" y="5902037"/>
            <a:ext cx="47997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latin typeface="Comic Sans MS" panose="030F0702030302020204" pitchFamily="66" charset="0"/>
              </a:rPr>
              <a:t>c</a:t>
            </a:r>
            <a:r>
              <a:rPr lang="en-GB" sz="4800" dirty="0" smtClean="0">
                <a:latin typeface="Comic Sans MS" panose="030F0702030302020204" pitchFamily="66" charset="0"/>
              </a:rPr>
              <a:t>are and share</a:t>
            </a:r>
            <a:endParaRPr lang="en-GB" sz="4800" dirty="0">
              <a:latin typeface="Comic Sans MS" panose="030F0702030302020204" pitchFamily="66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6565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167"/>
    </mc:Choice>
    <mc:Fallback>
      <p:transition spd="slow" advTm="51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83</Words>
  <Application>Microsoft Office PowerPoint</Application>
  <PresentationFormat>Widescreen</PresentationFormat>
  <Paragraphs>40</Paragraphs>
  <Slides>20</Slides>
  <Notes>0</Notes>
  <HiddenSlides>0</HiddenSlides>
  <MMClips>20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Comic Sans MS</vt:lpstr>
      <vt:lpstr>Office Theme</vt:lpstr>
      <vt:lpstr>Set 3 Pronunciation Guide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Sarah Hopkinson</dc:creator>
  <cp:lastModifiedBy>Natalie Stratton</cp:lastModifiedBy>
  <cp:revision>10</cp:revision>
  <dcterms:created xsi:type="dcterms:W3CDTF">2021-01-25T10:07:59Z</dcterms:created>
  <dcterms:modified xsi:type="dcterms:W3CDTF">2021-01-29T11:54:28Z</dcterms:modified>
</cp:coreProperties>
</file>