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g3piZWJFBOpys0mpQg8ArkdNR/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065213" y="304800"/>
            <a:ext cx="7091361" cy="2793906"/>
          </a:xfrm>
          <a:prstGeom prst="rect">
            <a:avLst/>
          </a:prstGeom>
          <a:noFill/>
          <a:ln>
            <a:noFill/>
          </a:ln>
        </p:spPr>
        <p:txBody>
          <a:bodyPr spcFirstLastPara="1" wrap="square" lIns="91425" tIns="45700" rIns="91425" bIns="45700" anchor="b" anchorCtr="0">
            <a:normAutofit/>
          </a:bodyPr>
          <a:lstStyle>
            <a:lvl1pPr lvl="0" algn="l">
              <a:lnSpc>
                <a:spcPct val="80000"/>
              </a:lnSpc>
              <a:spcBef>
                <a:spcPts val="0"/>
              </a:spcBef>
              <a:spcAft>
                <a:spcPts val="0"/>
              </a:spcAft>
              <a:buClr>
                <a:schemeClr val="dk1"/>
              </a:buClr>
              <a:buSzPts val="6600"/>
              <a:buFont typeface="Arial"/>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065213" y="3108804"/>
            <a:ext cx="7091361" cy="8382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2"/>
              </a:buClr>
              <a:buSzPts val="1920"/>
              <a:buNone/>
              <a:defRPr sz="2400">
                <a:solidFill>
                  <a:schemeClr val="accent2"/>
                </a:solidFill>
              </a:defRPr>
            </a:lvl1pPr>
            <a:lvl2pPr lvl="1" algn="ctr">
              <a:lnSpc>
                <a:spcPct val="90000"/>
              </a:lnSpc>
              <a:spcBef>
                <a:spcPts val="1000"/>
              </a:spcBef>
              <a:spcAft>
                <a:spcPts val="0"/>
              </a:spcAft>
              <a:buClr>
                <a:schemeClr val="dk1"/>
              </a:buClr>
              <a:buSzPts val="1600"/>
              <a:buNone/>
              <a:defRPr sz="2000"/>
            </a:lvl2pPr>
            <a:lvl3pPr lvl="2" algn="ctr">
              <a:lnSpc>
                <a:spcPct val="90000"/>
              </a:lnSpc>
              <a:spcBef>
                <a:spcPts val="800"/>
              </a:spcBef>
              <a:spcAft>
                <a:spcPts val="0"/>
              </a:spcAft>
              <a:buClr>
                <a:schemeClr val="dk1"/>
              </a:buClr>
              <a:buSzPts val="1440"/>
              <a:buNone/>
              <a:defRPr sz="1800"/>
            </a:lvl3pPr>
            <a:lvl4pPr lvl="3" algn="ctr">
              <a:lnSpc>
                <a:spcPct val="90000"/>
              </a:lnSpc>
              <a:spcBef>
                <a:spcPts val="800"/>
              </a:spcBef>
              <a:spcAft>
                <a:spcPts val="0"/>
              </a:spcAft>
              <a:buClr>
                <a:schemeClr val="dk1"/>
              </a:buClr>
              <a:buSzPts val="1280"/>
              <a:buNone/>
              <a:defRPr sz="1600"/>
            </a:lvl4pPr>
            <a:lvl5pPr lvl="4" algn="ctr">
              <a:lnSpc>
                <a:spcPct val="90000"/>
              </a:lnSpc>
              <a:spcBef>
                <a:spcPts val="800"/>
              </a:spcBef>
              <a:spcAft>
                <a:spcPts val="0"/>
              </a:spcAft>
              <a:buClr>
                <a:schemeClr val="dk1"/>
              </a:buClr>
              <a:buSzPts val="1280"/>
              <a:buNone/>
              <a:defRPr sz="1600"/>
            </a:lvl5pPr>
            <a:lvl6pPr lvl="5" algn="ctr">
              <a:lnSpc>
                <a:spcPct val="90000"/>
              </a:lnSpc>
              <a:spcBef>
                <a:spcPts val="800"/>
              </a:spcBef>
              <a:spcAft>
                <a:spcPts val="0"/>
              </a:spcAft>
              <a:buClr>
                <a:schemeClr val="dk1"/>
              </a:buClr>
              <a:buSzPts val="1280"/>
              <a:buNone/>
              <a:defRPr sz="1600"/>
            </a:lvl6pPr>
            <a:lvl7pPr lvl="6" algn="ctr">
              <a:lnSpc>
                <a:spcPct val="90000"/>
              </a:lnSpc>
              <a:spcBef>
                <a:spcPts val="800"/>
              </a:spcBef>
              <a:spcAft>
                <a:spcPts val="0"/>
              </a:spcAft>
              <a:buClr>
                <a:schemeClr val="dk1"/>
              </a:buClr>
              <a:buSzPts val="1280"/>
              <a:buNone/>
              <a:defRPr sz="1600"/>
            </a:lvl7pPr>
            <a:lvl8pPr lvl="7" algn="ctr">
              <a:lnSpc>
                <a:spcPct val="90000"/>
              </a:lnSpc>
              <a:spcBef>
                <a:spcPts val="800"/>
              </a:spcBef>
              <a:spcAft>
                <a:spcPts val="0"/>
              </a:spcAft>
              <a:buClr>
                <a:schemeClr val="dk1"/>
              </a:buClr>
              <a:buSzPts val="1280"/>
              <a:buNone/>
              <a:defRPr sz="1600"/>
            </a:lvl8pPr>
            <a:lvl9pPr lvl="8" algn="ctr">
              <a:lnSpc>
                <a:spcPct val="90000"/>
              </a:lnSpc>
              <a:spcBef>
                <a:spcPts val="800"/>
              </a:spcBef>
              <a:spcAft>
                <a:spcPts val="0"/>
              </a:spcAft>
              <a:buClr>
                <a:schemeClr val="dk1"/>
              </a:buClr>
              <a:buSzPts val="1280"/>
              <a:buNone/>
              <a:defRPr sz="1600"/>
            </a:lvl9pPr>
          </a:lstStyle>
          <a:p>
            <a:endParaRPr/>
          </a:p>
        </p:txBody>
      </p:sp>
      <p:sp>
        <p:nvSpPr>
          <p:cNvPr id="18" name="Google Shape;18;p1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2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4"/>
          <p:cNvSpPr txBox="1">
            <a:spLocks noGrp="1"/>
          </p:cNvSpPr>
          <p:nvPr>
            <p:ph type="body" idx="1"/>
          </p:nvPr>
        </p:nvSpPr>
        <p:spPr>
          <a:xfrm rot="5400000">
            <a:off x="4837113" y="-1028700"/>
            <a:ext cx="4114800" cy="93726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76" name="Google Shape;76;p2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25"/>
          <p:cNvSpPr txBox="1">
            <a:spLocks noGrp="1"/>
          </p:cNvSpPr>
          <p:nvPr>
            <p:ph type="title"/>
          </p:nvPr>
        </p:nvSpPr>
        <p:spPr>
          <a:xfrm rot="5400000">
            <a:off x="8017814" y="2152001"/>
            <a:ext cx="5410200" cy="1715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25"/>
          <p:cNvSpPr txBox="1">
            <a:spLocks noGrp="1"/>
          </p:cNvSpPr>
          <p:nvPr>
            <p:ph type="body" idx="1"/>
          </p:nvPr>
        </p:nvSpPr>
        <p:spPr>
          <a:xfrm rot="5400000">
            <a:off x="3256107" y="-741506"/>
            <a:ext cx="5410200" cy="7502814"/>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82" name="Google Shape;82;p2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6"/>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24" name="Google Shape;24;p16"/>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6"/>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6"/>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7"/>
          <p:cNvSpPr txBox="1">
            <a:spLocks noGrp="1"/>
          </p:cNvSpPr>
          <p:nvPr>
            <p:ph type="title"/>
          </p:nvPr>
        </p:nvSpPr>
        <p:spPr>
          <a:xfrm>
            <a:off x="5180013" y="1600200"/>
            <a:ext cx="6400801" cy="248602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7"/>
          <p:cNvSpPr txBox="1">
            <a:spLocks noGrp="1"/>
          </p:cNvSpPr>
          <p:nvPr>
            <p:ph type="body" idx="1"/>
          </p:nvPr>
        </p:nvSpPr>
        <p:spPr>
          <a:xfrm>
            <a:off x="5180011" y="4105029"/>
            <a:ext cx="6400801" cy="914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800"/>
              </a:spcBef>
              <a:spcAft>
                <a:spcPts val="0"/>
              </a:spcAft>
              <a:buClr>
                <a:schemeClr val="accent2"/>
              </a:buClr>
              <a:buSzPts val="1600"/>
              <a:buNone/>
              <a:defRPr sz="2000">
                <a:solidFill>
                  <a:schemeClr val="accent2"/>
                </a:solidFill>
              </a:defRPr>
            </a:lvl1pPr>
            <a:lvl2pPr marL="914400" lvl="1" indent="-228600" algn="l">
              <a:lnSpc>
                <a:spcPct val="90000"/>
              </a:lnSpc>
              <a:spcBef>
                <a:spcPts val="1000"/>
              </a:spcBef>
              <a:spcAft>
                <a:spcPts val="0"/>
              </a:spcAft>
              <a:buClr>
                <a:srgbClr val="999999"/>
              </a:buClr>
              <a:buSzPts val="1600"/>
              <a:buNone/>
              <a:defRPr sz="2000">
                <a:solidFill>
                  <a:srgbClr val="999999"/>
                </a:solidFill>
              </a:defRPr>
            </a:lvl2pPr>
            <a:lvl3pPr marL="1371600" lvl="2" indent="-228600" algn="l">
              <a:lnSpc>
                <a:spcPct val="90000"/>
              </a:lnSpc>
              <a:spcBef>
                <a:spcPts val="800"/>
              </a:spcBef>
              <a:spcAft>
                <a:spcPts val="0"/>
              </a:spcAft>
              <a:buClr>
                <a:srgbClr val="999999"/>
              </a:buClr>
              <a:buSzPts val="1440"/>
              <a:buNone/>
              <a:defRPr sz="1800">
                <a:solidFill>
                  <a:srgbClr val="999999"/>
                </a:solidFill>
              </a:defRPr>
            </a:lvl3pPr>
            <a:lvl4pPr marL="1828800" lvl="3" indent="-228600" algn="l">
              <a:lnSpc>
                <a:spcPct val="90000"/>
              </a:lnSpc>
              <a:spcBef>
                <a:spcPts val="800"/>
              </a:spcBef>
              <a:spcAft>
                <a:spcPts val="0"/>
              </a:spcAft>
              <a:buClr>
                <a:srgbClr val="999999"/>
              </a:buClr>
              <a:buSzPts val="1280"/>
              <a:buNone/>
              <a:defRPr sz="1600">
                <a:solidFill>
                  <a:srgbClr val="999999"/>
                </a:solidFill>
              </a:defRPr>
            </a:lvl4pPr>
            <a:lvl5pPr marL="2286000" lvl="4" indent="-228600" algn="l">
              <a:lnSpc>
                <a:spcPct val="90000"/>
              </a:lnSpc>
              <a:spcBef>
                <a:spcPts val="800"/>
              </a:spcBef>
              <a:spcAft>
                <a:spcPts val="0"/>
              </a:spcAft>
              <a:buClr>
                <a:srgbClr val="999999"/>
              </a:buClr>
              <a:buSzPts val="1280"/>
              <a:buNone/>
              <a:defRPr sz="1600">
                <a:solidFill>
                  <a:srgbClr val="999999"/>
                </a:solidFill>
              </a:defRPr>
            </a:lvl5pPr>
            <a:lvl6pPr marL="2743200" lvl="5" indent="-228600" algn="l">
              <a:lnSpc>
                <a:spcPct val="90000"/>
              </a:lnSpc>
              <a:spcBef>
                <a:spcPts val="800"/>
              </a:spcBef>
              <a:spcAft>
                <a:spcPts val="0"/>
              </a:spcAft>
              <a:buClr>
                <a:srgbClr val="999999"/>
              </a:buClr>
              <a:buSzPts val="1280"/>
              <a:buNone/>
              <a:defRPr sz="1600">
                <a:solidFill>
                  <a:srgbClr val="999999"/>
                </a:solidFill>
              </a:defRPr>
            </a:lvl6pPr>
            <a:lvl7pPr marL="3200400" lvl="6" indent="-228600" algn="l">
              <a:lnSpc>
                <a:spcPct val="90000"/>
              </a:lnSpc>
              <a:spcBef>
                <a:spcPts val="800"/>
              </a:spcBef>
              <a:spcAft>
                <a:spcPts val="0"/>
              </a:spcAft>
              <a:buClr>
                <a:srgbClr val="999999"/>
              </a:buClr>
              <a:buSzPts val="1280"/>
              <a:buNone/>
              <a:defRPr sz="1600">
                <a:solidFill>
                  <a:srgbClr val="999999"/>
                </a:solidFill>
              </a:defRPr>
            </a:lvl7pPr>
            <a:lvl8pPr marL="3657600" lvl="7" indent="-228600" algn="l">
              <a:lnSpc>
                <a:spcPct val="90000"/>
              </a:lnSpc>
              <a:spcBef>
                <a:spcPts val="800"/>
              </a:spcBef>
              <a:spcAft>
                <a:spcPts val="0"/>
              </a:spcAft>
              <a:buClr>
                <a:srgbClr val="999999"/>
              </a:buClr>
              <a:buSzPts val="1280"/>
              <a:buNone/>
              <a:defRPr sz="1600">
                <a:solidFill>
                  <a:srgbClr val="999999"/>
                </a:solidFill>
              </a:defRPr>
            </a:lvl8pPr>
            <a:lvl9pPr marL="4114800" lvl="8" indent="-228600" algn="l">
              <a:lnSpc>
                <a:spcPct val="90000"/>
              </a:lnSpc>
              <a:spcBef>
                <a:spcPts val="800"/>
              </a:spcBef>
              <a:spcAft>
                <a:spcPts val="0"/>
              </a:spcAft>
              <a:buClr>
                <a:srgbClr val="999999"/>
              </a:buClr>
              <a:buSzPts val="1280"/>
              <a:buNone/>
              <a:defRPr sz="1600">
                <a:solidFill>
                  <a:srgbClr val="999999"/>
                </a:solidFill>
              </a:defRPr>
            </a:lvl9pPr>
          </a:lstStyle>
          <a:p>
            <a:endParaRPr/>
          </a:p>
        </p:txBody>
      </p:sp>
      <p:sp>
        <p:nvSpPr>
          <p:cNvPr id="30" name="Google Shape;30;p17"/>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7"/>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8"/>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8"/>
          <p:cNvSpPr txBox="1">
            <a:spLocks noGrp="1"/>
          </p:cNvSpPr>
          <p:nvPr>
            <p:ph type="body" idx="1"/>
          </p:nvPr>
        </p:nvSpPr>
        <p:spPr>
          <a:xfrm>
            <a:off x="22082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6" name="Google Shape;36;p18"/>
          <p:cNvSpPr txBox="1">
            <a:spLocks noGrp="1"/>
          </p:cNvSpPr>
          <p:nvPr>
            <p:ph type="body" idx="2"/>
          </p:nvPr>
        </p:nvSpPr>
        <p:spPr>
          <a:xfrm>
            <a:off x="70088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7" name="Google Shape;37;p18"/>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8"/>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8"/>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9"/>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9"/>
          <p:cNvSpPr txBox="1">
            <a:spLocks noGrp="1"/>
          </p:cNvSpPr>
          <p:nvPr>
            <p:ph type="body" idx="1"/>
          </p:nvPr>
        </p:nvSpPr>
        <p:spPr>
          <a:xfrm>
            <a:off x="22082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3" name="Google Shape;43;p19"/>
          <p:cNvSpPr txBox="1">
            <a:spLocks noGrp="1"/>
          </p:cNvSpPr>
          <p:nvPr>
            <p:ph type="body" idx="2"/>
          </p:nvPr>
        </p:nvSpPr>
        <p:spPr>
          <a:xfrm>
            <a:off x="22082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4" name="Google Shape;44;p19"/>
          <p:cNvSpPr txBox="1">
            <a:spLocks noGrp="1"/>
          </p:cNvSpPr>
          <p:nvPr>
            <p:ph type="body" idx="3"/>
          </p:nvPr>
        </p:nvSpPr>
        <p:spPr>
          <a:xfrm>
            <a:off x="70088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5" name="Google Shape;45;p19"/>
          <p:cNvSpPr txBox="1">
            <a:spLocks noGrp="1"/>
          </p:cNvSpPr>
          <p:nvPr>
            <p:ph type="body" idx="4"/>
          </p:nvPr>
        </p:nvSpPr>
        <p:spPr>
          <a:xfrm>
            <a:off x="70088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6" name="Google Shape;46;p19"/>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9"/>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0"/>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0"/>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1"/>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1293813" y="533400"/>
            <a:ext cx="6858000" cy="4800600"/>
          </a:xfrm>
          <a:prstGeom prst="rect">
            <a:avLst/>
          </a:prstGeom>
          <a:noFill/>
          <a:ln>
            <a:noFill/>
          </a:ln>
        </p:spPr>
        <p:txBody>
          <a:bodyPr spcFirstLastPara="1" wrap="square" lIns="91425" tIns="45700" rIns="91425" bIns="45700" anchor="t" anchorCtr="0">
            <a:normAutofit/>
          </a:bodyPr>
          <a:lstStyle>
            <a:lvl1pPr marL="457200" lvl="0" indent="-350520" algn="l">
              <a:lnSpc>
                <a:spcPct val="90000"/>
              </a:lnSpc>
              <a:spcBef>
                <a:spcPts val="1800"/>
              </a:spcBef>
              <a:spcAft>
                <a:spcPts val="0"/>
              </a:spcAft>
              <a:buClr>
                <a:schemeClr val="dk1"/>
              </a:buClr>
              <a:buSzPts val="1920"/>
              <a:buChar char="▪"/>
              <a:defRPr sz="2400"/>
            </a:lvl1pPr>
            <a:lvl2pPr marL="914400" lvl="1" indent="-330200" algn="l">
              <a:lnSpc>
                <a:spcPct val="90000"/>
              </a:lnSpc>
              <a:spcBef>
                <a:spcPts val="1000"/>
              </a:spcBef>
              <a:spcAft>
                <a:spcPts val="0"/>
              </a:spcAft>
              <a:buClr>
                <a:schemeClr val="dk1"/>
              </a:buClr>
              <a:buSzPts val="1600"/>
              <a:buChar char="▪"/>
              <a:defRPr sz="2000"/>
            </a:lvl2pPr>
            <a:lvl3pPr marL="1371600" lvl="2" indent="-320039" algn="l">
              <a:lnSpc>
                <a:spcPct val="90000"/>
              </a:lnSpc>
              <a:spcBef>
                <a:spcPts val="800"/>
              </a:spcBef>
              <a:spcAft>
                <a:spcPts val="0"/>
              </a:spcAft>
              <a:buClr>
                <a:schemeClr val="dk1"/>
              </a:buClr>
              <a:buSzPts val="1440"/>
              <a:buChar char="▪"/>
              <a:defRPr sz="1800"/>
            </a:lvl3pPr>
            <a:lvl4pPr marL="1828800" lvl="3" indent="-309880" algn="l">
              <a:lnSpc>
                <a:spcPct val="90000"/>
              </a:lnSpc>
              <a:spcBef>
                <a:spcPts val="800"/>
              </a:spcBef>
              <a:spcAft>
                <a:spcPts val="0"/>
              </a:spcAft>
              <a:buClr>
                <a:schemeClr val="dk1"/>
              </a:buClr>
              <a:buSzPts val="1280"/>
              <a:buChar char="▪"/>
              <a:defRPr sz="1600"/>
            </a:lvl4pPr>
            <a:lvl5pPr marL="2286000" lvl="4" indent="-299720" algn="l">
              <a:lnSpc>
                <a:spcPct val="90000"/>
              </a:lnSpc>
              <a:spcBef>
                <a:spcPts val="800"/>
              </a:spcBef>
              <a:spcAft>
                <a:spcPts val="0"/>
              </a:spcAft>
              <a:buClr>
                <a:schemeClr val="dk1"/>
              </a:buClr>
              <a:buSzPts val="1120"/>
              <a:buChar char="▪"/>
              <a:defRPr sz="1400"/>
            </a:lvl5pPr>
            <a:lvl6pPr marL="2743200" lvl="5" indent="-299720" algn="l">
              <a:lnSpc>
                <a:spcPct val="90000"/>
              </a:lnSpc>
              <a:spcBef>
                <a:spcPts val="800"/>
              </a:spcBef>
              <a:spcAft>
                <a:spcPts val="0"/>
              </a:spcAft>
              <a:buClr>
                <a:schemeClr val="dk1"/>
              </a:buClr>
              <a:buSzPts val="1120"/>
              <a:buChar char="▪"/>
              <a:defRPr sz="1400"/>
            </a:lvl6pPr>
            <a:lvl7pPr marL="3200400" lvl="6" indent="-299720" algn="l">
              <a:lnSpc>
                <a:spcPct val="90000"/>
              </a:lnSpc>
              <a:spcBef>
                <a:spcPts val="800"/>
              </a:spcBef>
              <a:spcAft>
                <a:spcPts val="0"/>
              </a:spcAft>
              <a:buClr>
                <a:schemeClr val="dk1"/>
              </a:buClr>
              <a:buSzPts val="1120"/>
              <a:buChar char="▪"/>
              <a:defRPr sz="1400"/>
            </a:lvl7pPr>
            <a:lvl8pPr marL="3657600" lvl="7" indent="-299720" algn="l">
              <a:lnSpc>
                <a:spcPct val="90000"/>
              </a:lnSpc>
              <a:spcBef>
                <a:spcPts val="800"/>
              </a:spcBef>
              <a:spcAft>
                <a:spcPts val="0"/>
              </a:spcAft>
              <a:buClr>
                <a:schemeClr val="dk1"/>
              </a:buClr>
              <a:buSzPts val="1120"/>
              <a:buChar char="▪"/>
              <a:defRPr sz="1400"/>
            </a:lvl8pPr>
            <a:lvl9pPr marL="4114800" lvl="8" indent="-299720" algn="l">
              <a:lnSpc>
                <a:spcPct val="90000"/>
              </a:lnSpc>
              <a:spcBef>
                <a:spcPts val="800"/>
              </a:spcBef>
              <a:spcAft>
                <a:spcPts val="0"/>
              </a:spcAft>
              <a:buClr>
                <a:schemeClr val="dk1"/>
              </a:buClr>
              <a:buSzPts val="1120"/>
              <a:buChar char="▪"/>
              <a:defRPr sz="1400"/>
            </a:lvl9pPr>
          </a:lstStyle>
          <a:p>
            <a:endParaRPr/>
          </a:p>
        </p:txBody>
      </p:sp>
      <p:sp>
        <p:nvSpPr>
          <p:cNvPr id="61" name="Google Shape;61;p22"/>
          <p:cNvSpPr txBox="1">
            <a:spLocks noGrp="1"/>
          </p:cNvSpPr>
          <p:nvPr>
            <p:ph type="body" idx="2"/>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62" name="Google Shape;62;p22"/>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p:nvPr/>
        </p:nvSpPr>
        <p:spPr>
          <a:xfrm>
            <a:off x="1293812" y="533400"/>
            <a:ext cx="6858001" cy="4800600"/>
          </a:xfrm>
          <a:prstGeom prst="roundRect">
            <a:avLst>
              <a:gd name="adj" fmla="val 4409"/>
            </a:avLst>
          </a:prstGeom>
          <a:solidFill>
            <a:schemeClr val="lt1"/>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68" name="Google Shape;68;p23" descr="An empty placeholder to add an image. Click on the placeholder and select the image that you wish to add."/>
          <p:cNvSpPr>
            <a:spLocks noGrp="1"/>
          </p:cNvSpPr>
          <p:nvPr>
            <p:ph type="pic" idx="2"/>
          </p:nvPr>
        </p:nvSpPr>
        <p:spPr>
          <a:xfrm>
            <a:off x="1408112" y="647700"/>
            <a:ext cx="6629400" cy="4572000"/>
          </a:xfrm>
          <a:prstGeom prst="roundRect">
            <a:avLst>
              <a:gd name="adj" fmla="val 3725"/>
            </a:avLst>
          </a:prstGeom>
          <a:noFill/>
          <a:ln>
            <a:noFill/>
          </a:ln>
        </p:spPr>
        <p:txBody>
          <a:bodyPr spcFirstLastPara="1" wrap="square" lIns="91425" tIns="914400" rIns="91425" bIns="45700" anchor="t" anchorCtr="0">
            <a:normAutofit/>
          </a:bodyPr>
          <a:lstStyle>
            <a:lvl1pPr marR="0" lvl="0" algn="ctr" rtl="0">
              <a:lnSpc>
                <a:spcPct val="90000"/>
              </a:lnSpc>
              <a:spcBef>
                <a:spcPts val="1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1pPr>
            <a:lvl2pPr marR="0" lvl="1" algn="l" rtl="0">
              <a:lnSpc>
                <a:spcPct val="90000"/>
              </a:lnSpc>
              <a:spcBef>
                <a:spcPts val="1000"/>
              </a:spcBef>
              <a:spcAft>
                <a:spcPts val="0"/>
              </a:spcAft>
              <a:buClr>
                <a:schemeClr val="dk1"/>
              </a:buClr>
              <a:buSzPts val="2240"/>
              <a:buFont typeface="Noto Sans Symbols"/>
              <a:buNone/>
              <a:defRPr sz="2800" b="0" i="0" u="none" strike="noStrike" cap="none">
                <a:solidFill>
                  <a:schemeClr val="dk1"/>
                </a:solidFill>
                <a:latin typeface="Arial"/>
                <a:ea typeface="Arial"/>
                <a:cs typeface="Arial"/>
                <a:sym typeface="Arial"/>
              </a:defRPr>
            </a:lvl2pPr>
            <a:lvl3pPr marR="0" lvl="2" algn="l" rtl="0">
              <a:lnSpc>
                <a:spcPct val="90000"/>
              </a:lnSpc>
              <a:spcBef>
                <a:spcPts val="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3pPr>
            <a:lvl4pPr marR="0" lvl="3"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4pPr>
            <a:lvl5pPr marR="0" lvl="4"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5pPr>
            <a:lvl6pPr marR="0" lvl="5"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6pPr>
            <a:lvl7pPr marR="0" lvl="6"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7pPr>
            <a:lvl8pPr marR="0" lvl="7"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8pPr>
            <a:lvl9pPr marR="0" lvl="8"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9pPr>
          </a:lstStyle>
          <a:p>
            <a:endParaRPr/>
          </a:p>
        </p:txBody>
      </p:sp>
      <p:sp>
        <p:nvSpPr>
          <p:cNvPr id="69" name="Google Shape;69;p23"/>
          <p:cNvSpPr txBox="1">
            <a:spLocks noGrp="1"/>
          </p:cNvSpPr>
          <p:nvPr>
            <p:ph type="body" idx="1"/>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70" name="Google Shape;70;p23"/>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AFD0E2"/>
            </a:gs>
            <a:gs pos="74000">
              <a:srgbClr val="DEE892"/>
            </a:gs>
            <a:gs pos="83000">
              <a:srgbClr val="DEE892"/>
            </a:gs>
            <a:gs pos="100000">
              <a:srgbClr val="E9F0B5"/>
            </a:gs>
          </a:gsLst>
          <a:lin ang="54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marR="0" lvl="0" algn="l" rtl="0">
              <a:lnSpc>
                <a:spcPct val="90000"/>
              </a:lnSpc>
              <a:spcBef>
                <a:spcPts val="0"/>
              </a:spcBef>
              <a:spcAft>
                <a:spcPts val="0"/>
              </a:spcAft>
              <a:buClr>
                <a:schemeClr val="dk1"/>
              </a:buClr>
              <a:buSzPts val="3400"/>
              <a:buFont typeface="Arial"/>
              <a:buNone/>
              <a:defRPr sz="3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90000"/>
              </a:lnSpc>
              <a:spcBef>
                <a:spcPts val="1800"/>
              </a:spcBef>
              <a:spcAft>
                <a:spcPts val="0"/>
              </a:spcAft>
              <a:buClr>
                <a:schemeClr val="dk1"/>
              </a:buClr>
              <a:buSzPts val="1600"/>
              <a:buFont typeface="Noto Sans Symbols"/>
              <a:buChar char="▪"/>
              <a:defRPr sz="2000" b="0" i="0" u="none" strike="noStrike" cap="none">
                <a:solidFill>
                  <a:schemeClr val="dk1"/>
                </a:solidFill>
                <a:latin typeface="Arial"/>
                <a:ea typeface="Arial"/>
                <a:cs typeface="Arial"/>
                <a:sym typeface="Arial"/>
              </a:defRPr>
            </a:lvl1pPr>
            <a:lvl2pPr marL="914400" marR="0" lvl="1" indent="-320040" algn="l" rtl="0">
              <a:lnSpc>
                <a:spcPct val="90000"/>
              </a:lnSpc>
              <a:spcBef>
                <a:spcPts val="1000"/>
              </a:spcBef>
              <a:spcAft>
                <a:spcPts val="0"/>
              </a:spcAft>
              <a:buClr>
                <a:schemeClr val="dk1"/>
              </a:buClr>
              <a:buSzPts val="1440"/>
              <a:buFont typeface="Noto Sans Symbols"/>
              <a:buChar char="▪"/>
              <a:defRPr sz="1800" b="0" i="0" u="none" strike="noStrike" cap="none">
                <a:solidFill>
                  <a:schemeClr val="dk1"/>
                </a:solidFill>
                <a:latin typeface="Arial"/>
                <a:ea typeface="Arial"/>
                <a:cs typeface="Arial"/>
                <a:sym typeface="Arial"/>
              </a:defRPr>
            </a:lvl2pPr>
            <a:lvl3pPr marL="1371600" marR="0" lvl="2" indent="-309880" algn="l" rtl="0">
              <a:lnSpc>
                <a:spcPct val="90000"/>
              </a:lnSpc>
              <a:spcBef>
                <a:spcPts val="800"/>
              </a:spcBef>
              <a:spcAft>
                <a:spcPts val="0"/>
              </a:spcAft>
              <a:buClr>
                <a:schemeClr val="dk1"/>
              </a:buClr>
              <a:buSzPts val="1280"/>
              <a:buFont typeface="Noto Sans Symbols"/>
              <a:buChar char="▪"/>
              <a:defRPr sz="1600" b="0" i="0" u="none" strike="noStrike" cap="none">
                <a:solidFill>
                  <a:schemeClr val="dk1"/>
                </a:solidFill>
                <a:latin typeface="Arial"/>
                <a:ea typeface="Arial"/>
                <a:cs typeface="Arial"/>
                <a:sym typeface="Arial"/>
              </a:defRPr>
            </a:lvl3pPr>
            <a:lvl4pPr marL="1828800" marR="0" lvl="3" indent="-299719"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4pPr>
            <a:lvl5pPr marL="2286000" marR="0" lvl="4"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5pPr>
            <a:lvl6pPr marL="2743200" marR="0" lvl="5"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6pPr>
            <a:lvl7pPr marL="3200400" marR="0" lvl="6"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7pPr>
            <a:lvl8pPr marL="3657600" marR="0" lvl="7"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8pPr>
            <a:lvl9pPr marL="4114800" marR="0" lvl="8"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9pPr>
          </a:lstStyle>
          <a:p>
            <a:endParaRPr/>
          </a:p>
        </p:txBody>
      </p:sp>
      <p:sp>
        <p:nvSpPr>
          <p:cNvPr id="12" name="Google Shape;12;p1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100" b="1" i="0" u="none" strike="noStrike" cap="none">
                <a:solidFill>
                  <a:srgbClr val="AB3C19"/>
                </a:solidFill>
                <a:latin typeface="Arial"/>
                <a:ea typeface="Arial"/>
                <a:cs typeface="Arial"/>
                <a:sym typeface="Arial"/>
              </a:defRPr>
            </a:lvl1pPr>
            <a:lvl2pPr marL="0" marR="0" lvl="1" indent="0" algn="ctr" rtl="0">
              <a:spcBef>
                <a:spcPts val="0"/>
              </a:spcBef>
              <a:buNone/>
              <a:defRPr sz="1100" b="1" i="0" u="none" strike="noStrike" cap="none">
                <a:solidFill>
                  <a:srgbClr val="AB3C19"/>
                </a:solidFill>
                <a:latin typeface="Arial"/>
                <a:ea typeface="Arial"/>
                <a:cs typeface="Arial"/>
                <a:sym typeface="Arial"/>
              </a:defRPr>
            </a:lvl2pPr>
            <a:lvl3pPr marL="0" marR="0" lvl="2" indent="0" algn="ctr" rtl="0">
              <a:spcBef>
                <a:spcPts val="0"/>
              </a:spcBef>
              <a:buNone/>
              <a:defRPr sz="1100" b="1" i="0" u="none" strike="noStrike" cap="none">
                <a:solidFill>
                  <a:srgbClr val="AB3C19"/>
                </a:solidFill>
                <a:latin typeface="Arial"/>
                <a:ea typeface="Arial"/>
                <a:cs typeface="Arial"/>
                <a:sym typeface="Arial"/>
              </a:defRPr>
            </a:lvl3pPr>
            <a:lvl4pPr marL="0" marR="0" lvl="3" indent="0" algn="ctr" rtl="0">
              <a:spcBef>
                <a:spcPts val="0"/>
              </a:spcBef>
              <a:buNone/>
              <a:defRPr sz="1100" b="1" i="0" u="none" strike="noStrike" cap="none">
                <a:solidFill>
                  <a:srgbClr val="AB3C19"/>
                </a:solidFill>
                <a:latin typeface="Arial"/>
                <a:ea typeface="Arial"/>
                <a:cs typeface="Arial"/>
                <a:sym typeface="Arial"/>
              </a:defRPr>
            </a:lvl4pPr>
            <a:lvl5pPr marL="0" marR="0" lvl="4" indent="0" algn="ctr" rtl="0">
              <a:spcBef>
                <a:spcPts val="0"/>
              </a:spcBef>
              <a:buNone/>
              <a:defRPr sz="1100" b="1" i="0" u="none" strike="noStrike" cap="none">
                <a:solidFill>
                  <a:srgbClr val="AB3C19"/>
                </a:solidFill>
                <a:latin typeface="Arial"/>
                <a:ea typeface="Arial"/>
                <a:cs typeface="Arial"/>
                <a:sym typeface="Arial"/>
              </a:defRPr>
            </a:lvl5pPr>
            <a:lvl6pPr marL="0" marR="0" lvl="5" indent="0" algn="ctr" rtl="0">
              <a:spcBef>
                <a:spcPts val="0"/>
              </a:spcBef>
              <a:buNone/>
              <a:defRPr sz="1100" b="1" i="0" u="none" strike="noStrike" cap="none">
                <a:solidFill>
                  <a:srgbClr val="AB3C19"/>
                </a:solidFill>
                <a:latin typeface="Arial"/>
                <a:ea typeface="Arial"/>
                <a:cs typeface="Arial"/>
                <a:sym typeface="Arial"/>
              </a:defRPr>
            </a:lvl6pPr>
            <a:lvl7pPr marL="0" marR="0" lvl="6" indent="0" algn="ctr" rtl="0">
              <a:spcBef>
                <a:spcPts val="0"/>
              </a:spcBef>
              <a:buNone/>
              <a:defRPr sz="1100" b="1" i="0" u="none" strike="noStrike" cap="none">
                <a:solidFill>
                  <a:srgbClr val="AB3C19"/>
                </a:solidFill>
                <a:latin typeface="Arial"/>
                <a:ea typeface="Arial"/>
                <a:cs typeface="Arial"/>
                <a:sym typeface="Arial"/>
              </a:defRPr>
            </a:lvl7pPr>
            <a:lvl8pPr marL="0" marR="0" lvl="7" indent="0" algn="ctr" rtl="0">
              <a:spcBef>
                <a:spcPts val="0"/>
              </a:spcBef>
              <a:buNone/>
              <a:defRPr sz="1100" b="1" i="0" u="none" strike="noStrike" cap="none">
                <a:solidFill>
                  <a:srgbClr val="AB3C19"/>
                </a:solidFill>
                <a:latin typeface="Arial"/>
                <a:ea typeface="Arial"/>
                <a:cs typeface="Arial"/>
                <a:sym typeface="Arial"/>
              </a:defRPr>
            </a:lvl8pPr>
            <a:lvl9pPr marL="0" marR="0" lvl="8" indent="0" algn="ctr" rtl="0">
              <a:spcBef>
                <a:spcPts val="0"/>
              </a:spcBef>
              <a:buNone/>
              <a:defRPr sz="1100" b="1" i="0" u="none" strike="noStrike" cap="none">
                <a:solidFill>
                  <a:srgbClr val="AB3C19"/>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a:spLocks noGrp="1"/>
          </p:cNvSpPr>
          <p:nvPr>
            <p:ph type="ctrTitle"/>
          </p:nvPr>
        </p:nvSpPr>
        <p:spPr>
          <a:xfrm>
            <a:off x="2550319" y="3160770"/>
            <a:ext cx="7091361" cy="2793906"/>
          </a:xfrm>
          <a:prstGeom prst="rect">
            <a:avLst/>
          </a:prstGeom>
          <a:noFill/>
          <a:ln>
            <a:noFill/>
          </a:ln>
        </p:spPr>
        <p:txBody>
          <a:bodyPr spcFirstLastPara="1" wrap="square" lIns="91425" tIns="45700" rIns="91425" bIns="45700" anchor="b" anchorCtr="0">
            <a:normAutofit/>
          </a:bodyPr>
          <a:lstStyle/>
          <a:p>
            <a:pPr marL="0" lvl="0" indent="0" algn="ctr" rtl="0">
              <a:lnSpc>
                <a:spcPct val="80000"/>
              </a:lnSpc>
              <a:spcBef>
                <a:spcPts val="0"/>
              </a:spcBef>
              <a:spcAft>
                <a:spcPts val="0"/>
              </a:spcAft>
              <a:buClr>
                <a:schemeClr val="dk1"/>
              </a:buClr>
              <a:buSzPts val="6600"/>
              <a:buFont typeface="Arial"/>
              <a:buNone/>
            </a:pPr>
            <a:r>
              <a:rPr lang="en-GB"/>
              <a:t>Welcome to </a:t>
            </a:r>
            <a:br>
              <a:rPr lang="en-GB"/>
            </a:br>
            <a:r>
              <a:rPr lang="en-GB"/>
              <a:t>Year 3 </a:t>
            </a:r>
            <a:endParaRPr/>
          </a:p>
        </p:txBody>
      </p:sp>
      <p:pic>
        <p:nvPicPr>
          <p:cNvPr id="91" name="Google Shape;91;p1" descr="Description: school logo coloured"/>
          <p:cNvPicPr preferRelativeResize="0"/>
          <p:nvPr/>
        </p:nvPicPr>
        <p:blipFill rotWithShape="1">
          <a:blip r:embed="rId3">
            <a:alphaModFix/>
          </a:blip>
          <a:srcRect/>
          <a:stretch/>
        </p:blipFill>
        <p:spPr>
          <a:xfrm>
            <a:off x="4630051" y="568557"/>
            <a:ext cx="2931895" cy="29781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0"/>
          <p:cNvSpPr txBox="1">
            <a:spLocks noGrp="1"/>
          </p:cNvSpPr>
          <p:nvPr>
            <p:ph type="title"/>
          </p:nvPr>
        </p:nvSpPr>
        <p:spPr>
          <a:xfrm>
            <a:off x="970256"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b="1"/>
              <a:t>Swimming </a:t>
            </a:r>
            <a:endParaRPr/>
          </a:p>
        </p:txBody>
      </p:sp>
      <p:sp>
        <p:nvSpPr>
          <p:cNvPr id="146" name="Google Shape;146;p10"/>
          <p:cNvSpPr txBox="1">
            <a:spLocks noGrp="1"/>
          </p:cNvSpPr>
          <p:nvPr>
            <p:ph type="body" idx="1"/>
          </p:nvPr>
        </p:nvSpPr>
        <p:spPr>
          <a:xfrm>
            <a:off x="970256" y="1600200"/>
            <a:ext cx="10610557" cy="4495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1760"/>
              <a:buNone/>
            </a:pPr>
            <a:r>
              <a:rPr lang="en-GB" sz="2200" dirty="0"/>
              <a:t>In year 3 the children are due to go swimming as one of our PE lessons, this is on a Monday, in the Autumn Term. </a:t>
            </a:r>
            <a:endParaRPr sz="2200" dirty="0"/>
          </a:p>
          <a:p>
            <a:pPr marL="0" lvl="0" indent="0" algn="l" rtl="0">
              <a:lnSpc>
                <a:spcPct val="100000"/>
              </a:lnSpc>
              <a:spcBef>
                <a:spcPts val="0"/>
              </a:spcBef>
              <a:spcAft>
                <a:spcPts val="0"/>
              </a:spcAft>
              <a:buClr>
                <a:schemeClr val="dk1"/>
              </a:buClr>
              <a:buSzPts val="1760"/>
              <a:buNone/>
            </a:pPr>
            <a:endParaRPr sz="2200" dirty="0"/>
          </a:p>
          <a:p>
            <a:pPr marL="0" lvl="0" indent="0" algn="l" rtl="0">
              <a:lnSpc>
                <a:spcPct val="100000"/>
              </a:lnSpc>
              <a:spcBef>
                <a:spcPts val="1800"/>
              </a:spcBef>
              <a:spcAft>
                <a:spcPts val="0"/>
              </a:spcAft>
              <a:buClr>
                <a:schemeClr val="dk1"/>
              </a:buClr>
              <a:buSzPts val="1760"/>
              <a:buNone/>
            </a:pPr>
            <a:endParaRPr sz="2200" dirty="0"/>
          </a:p>
          <a:p>
            <a:pPr marL="0" lvl="0" indent="0" algn="l" rtl="0">
              <a:lnSpc>
                <a:spcPct val="100000"/>
              </a:lnSpc>
              <a:spcBef>
                <a:spcPts val="1800"/>
              </a:spcBef>
              <a:spcAft>
                <a:spcPts val="0"/>
              </a:spcAft>
              <a:buClr>
                <a:schemeClr val="dk1"/>
              </a:buClr>
              <a:buSzPts val="1760"/>
              <a:buNone/>
            </a:pPr>
            <a:r>
              <a:rPr lang="en-GB" sz="2200" dirty="0"/>
              <a:t>Children will be expected to bring in their swimming kit for a Monday with the items listed in the letter you will receive.</a:t>
            </a:r>
            <a:endParaRPr dirty="0"/>
          </a:p>
          <a:p>
            <a:pPr marL="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School Website</a:t>
            </a:r>
            <a:endParaRPr/>
          </a:p>
        </p:txBody>
      </p:sp>
      <p:sp>
        <p:nvSpPr>
          <p:cNvPr id="152" name="Google Shape;152;p11"/>
          <p:cNvSpPr txBox="1">
            <a:spLocks noGrp="1"/>
          </p:cNvSpPr>
          <p:nvPr>
            <p:ph type="body" idx="1"/>
          </p:nvPr>
        </p:nvSpPr>
        <p:spPr>
          <a:xfrm>
            <a:off x="611187" y="1836174"/>
            <a:ext cx="10641832" cy="4461387"/>
          </a:xfrm>
          <a:prstGeom prst="rect">
            <a:avLst/>
          </a:prstGeom>
          <a:noFill/>
          <a:ln>
            <a:noFill/>
          </a:ln>
        </p:spPr>
        <p:txBody>
          <a:bodyPr spcFirstLastPara="1" wrap="square" lIns="91425" tIns="45700" rIns="91425" bIns="45700" anchor="t" anchorCtr="0">
            <a:normAutofit fontScale="55000" lnSpcReduction="20000"/>
          </a:bodyPr>
          <a:lstStyle/>
          <a:p>
            <a:pPr marL="45720" lvl="0" indent="0" algn="l" rtl="0">
              <a:lnSpc>
                <a:spcPct val="120000"/>
              </a:lnSpc>
              <a:spcBef>
                <a:spcPts val="0"/>
              </a:spcBef>
              <a:spcAft>
                <a:spcPts val="0"/>
              </a:spcAft>
              <a:buClr>
                <a:schemeClr val="dk1"/>
              </a:buClr>
              <a:buSzPct val="80000"/>
              <a:buNone/>
            </a:pPr>
            <a:r>
              <a:rPr lang="en-GB" sz="3900"/>
              <a:t>The school website will have a class page allocated to Year 3. The school website is a great place to find out about:</a:t>
            </a:r>
            <a:endParaRPr/>
          </a:p>
          <a:p>
            <a:pPr marL="45720" lvl="0" indent="0" algn="l" rtl="0">
              <a:lnSpc>
                <a:spcPct val="120000"/>
              </a:lnSpc>
              <a:spcBef>
                <a:spcPts val="1800"/>
              </a:spcBef>
              <a:spcAft>
                <a:spcPts val="0"/>
              </a:spcAft>
              <a:buClr>
                <a:schemeClr val="dk1"/>
              </a:buClr>
              <a:buSzPct val="80000"/>
              <a:buNone/>
            </a:pPr>
            <a:endParaRPr sz="3900"/>
          </a:p>
          <a:p>
            <a:pPr marL="274320" lvl="0" indent="-228600" algn="l" rtl="0">
              <a:lnSpc>
                <a:spcPct val="90000"/>
              </a:lnSpc>
              <a:spcBef>
                <a:spcPts val="1800"/>
              </a:spcBef>
              <a:spcAft>
                <a:spcPts val="0"/>
              </a:spcAft>
              <a:buClr>
                <a:schemeClr val="dk1"/>
              </a:buClr>
              <a:buSzPct val="80000"/>
              <a:buChar char="▪"/>
            </a:pPr>
            <a:r>
              <a:rPr lang="en-GB" sz="3900"/>
              <a:t>Diary dates, calendar</a:t>
            </a:r>
            <a:endParaRPr/>
          </a:p>
          <a:p>
            <a:pPr marL="274320" lvl="0" indent="-228600" algn="l" rtl="0">
              <a:lnSpc>
                <a:spcPct val="90000"/>
              </a:lnSpc>
              <a:spcBef>
                <a:spcPts val="1800"/>
              </a:spcBef>
              <a:spcAft>
                <a:spcPts val="0"/>
              </a:spcAft>
              <a:buClr>
                <a:schemeClr val="dk1"/>
              </a:buClr>
              <a:buSzPct val="80000"/>
              <a:buChar char="▪"/>
            </a:pPr>
            <a:r>
              <a:rPr lang="en-GB" sz="3900"/>
              <a:t>Year 3 page including Curriculum overview </a:t>
            </a:r>
            <a:endParaRPr/>
          </a:p>
          <a:p>
            <a:pPr marL="274320" lvl="0" indent="-228600" algn="l" rtl="0">
              <a:lnSpc>
                <a:spcPct val="90000"/>
              </a:lnSpc>
              <a:spcBef>
                <a:spcPts val="1800"/>
              </a:spcBef>
              <a:spcAft>
                <a:spcPts val="0"/>
              </a:spcAft>
              <a:buClr>
                <a:schemeClr val="dk1"/>
              </a:buClr>
              <a:buSzPct val="80000"/>
              <a:buChar char="▪"/>
            </a:pPr>
            <a:r>
              <a:rPr lang="en-GB" sz="3900"/>
              <a:t>Curriculum booklets</a:t>
            </a:r>
            <a:endParaRPr/>
          </a:p>
          <a:p>
            <a:pPr marL="274320" lvl="0" indent="-228600" algn="l" rtl="0">
              <a:lnSpc>
                <a:spcPct val="90000"/>
              </a:lnSpc>
              <a:spcBef>
                <a:spcPts val="1800"/>
              </a:spcBef>
              <a:spcAft>
                <a:spcPts val="0"/>
              </a:spcAft>
              <a:buClr>
                <a:schemeClr val="dk1"/>
              </a:buClr>
              <a:buSzPct val="80000"/>
              <a:buChar char="▪"/>
            </a:pPr>
            <a:r>
              <a:rPr lang="en-GB" sz="3900"/>
              <a:t>Photos </a:t>
            </a:r>
            <a:endParaRPr/>
          </a:p>
          <a:p>
            <a:pPr marL="274320" lvl="0" indent="-228600" algn="l" rtl="0">
              <a:lnSpc>
                <a:spcPct val="90000"/>
              </a:lnSpc>
              <a:spcBef>
                <a:spcPts val="1800"/>
              </a:spcBef>
              <a:spcAft>
                <a:spcPts val="0"/>
              </a:spcAft>
              <a:buClr>
                <a:schemeClr val="dk1"/>
              </a:buClr>
              <a:buSzPct val="80000"/>
              <a:buChar char="▪"/>
            </a:pPr>
            <a:r>
              <a:rPr lang="en-GB" sz="3900"/>
              <a:t>Newsletters </a:t>
            </a:r>
            <a:endParaRPr/>
          </a:p>
          <a:p>
            <a:pPr marL="274320" lvl="0" indent="-228600" algn="l" rtl="0">
              <a:lnSpc>
                <a:spcPct val="90000"/>
              </a:lnSpc>
              <a:spcBef>
                <a:spcPts val="1800"/>
              </a:spcBef>
              <a:spcAft>
                <a:spcPts val="0"/>
              </a:spcAft>
              <a:buClr>
                <a:schemeClr val="dk1"/>
              </a:buClr>
              <a:buSzPct val="80000"/>
              <a:buChar char="▪"/>
            </a:pPr>
            <a:r>
              <a:rPr lang="en-GB" sz="3900"/>
              <a:t>Policies</a:t>
            </a:r>
            <a:endParaRPr/>
          </a:p>
          <a:p>
            <a:pPr marL="274320" lvl="0" indent="-228600" algn="l" rtl="0">
              <a:lnSpc>
                <a:spcPct val="90000"/>
              </a:lnSpc>
              <a:spcBef>
                <a:spcPts val="1800"/>
              </a:spcBef>
              <a:spcAft>
                <a:spcPts val="0"/>
              </a:spcAft>
              <a:buClr>
                <a:schemeClr val="dk1"/>
              </a:buClr>
              <a:buSzPct val="80000"/>
              <a:buChar char="▪"/>
            </a:pPr>
            <a:r>
              <a:rPr lang="en-GB" sz="3900"/>
              <a:t>Staff and Governor information</a:t>
            </a: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2"/>
          <p:cNvSpPr txBox="1">
            <a:spLocks noGrp="1"/>
          </p:cNvSpPr>
          <p:nvPr>
            <p:ph type="title"/>
          </p:nvPr>
        </p:nvSpPr>
        <p:spPr>
          <a:xfrm>
            <a:off x="611187" y="542792"/>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Additional Information</a:t>
            </a:r>
            <a:endParaRPr/>
          </a:p>
        </p:txBody>
      </p:sp>
      <p:sp>
        <p:nvSpPr>
          <p:cNvPr id="158" name="Google Shape;158;p12"/>
          <p:cNvSpPr txBox="1">
            <a:spLocks noGrp="1"/>
          </p:cNvSpPr>
          <p:nvPr>
            <p:ph type="body" idx="1"/>
          </p:nvPr>
        </p:nvSpPr>
        <p:spPr>
          <a:xfrm>
            <a:off x="611186" y="1968910"/>
            <a:ext cx="10736367" cy="4114800"/>
          </a:xfrm>
          <a:prstGeom prst="rect">
            <a:avLst/>
          </a:prstGeom>
          <a:noFill/>
          <a:ln>
            <a:noFill/>
          </a:ln>
        </p:spPr>
        <p:txBody>
          <a:bodyPr spcFirstLastPara="1" wrap="square" lIns="91425" tIns="45700" rIns="91425" bIns="45700" anchor="t" anchorCtr="0">
            <a:normAutofit/>
          </a:bodyPr>
          <a:lstStyle/>
          <a:p>
            <a:pPr marL="274320" lvl="0" indent="-228600" algn="l" rtl="0">
              <a:lnSpc>
                <a:spcPct val="100000"/>
              </a:lnSpc>
              <a:spcBef>
                <a:spcPts val="1200"/>
              </a:spcBef>
              <a:spcAft>
                <a:spcPts val="0"/>
              </a:spcAft>
              <a:buClr>
                <a:schemeClr val="dk1"/>
              </a:buClr>
              <a:buSzPts val="1600"/>
              <a:buChar char="▪"/>
            </a:pPr>
            <a:r>
              <a:rPr lang="en-GB" dirty="0"/>
              <a:t>Book bags to be brought in on a daily basis</a:t>
            </a:r>
          </a:p>
          <a:p>
            <a:pPr marL="274320" lvl="0" indent="-228600" algn="l" rtl="0">
              <a:lnSpc>
                <a:spcPct val="100000"/>
              </a:lnSpc>
              <a:spcBef>
                <a:spcPts val="1200"/>
              </a:spcBef>
              <a:spcAft>
                <a:spcPts val="0"/>
              </a:spcAft>
              <a:buClr>
                <a:schemeClr val="dk1"/>
              </a:buClr>
              <a:buSzPts val="1600"/>
              <a:buChar char="▪"/>
            </a:pPr>
            <a:r>
              <a:rPr lang="en-GB" dirty="0"/>
              <a:t>No backpacks in school please - children to use a book bag for homework and letters.</a:t>
            </a:r>
            <a:endParaRPr dirty="0"/>
          </a:p>
          <a:p>
            <a:pPr marL="274320" lvl="0" indent="-228600" algn="l" rtl="0">
              <a:lnSpc>
                <a:spcPct val="100000"/>
              </a:lnSpc>
              <a:spcBef>
                <a:spcPts val="1200"/>
              </a:spcBef>
              <a:spcAft>
                <a:spcPts val="0"/>
              </a:spcAft>
              <a:buClr>
                <a:schemeClr val="dk1"/>
              </a:buClr>
              <a:buSzPts val="1600"/>
              <a:buChar char="▪"/>
            </a:pPr>
            <a:r>
              <a:rPr lang="en-GB" dirty="0"/>
              <a:t>Named school uniform; including shoes and plimsolls. </a:t>
            </a:r>
            <a:endParaRPr dirty="0"/>
          </a:p>
          <a:p>
            <a:pPr marL="274320" lvl="0" indent="-228600" algn="l" rtl="0">
              <a:lnSpc>
                <a:spcPct val="100000"/>
              </a:lnSpc>
              <a:spcBef>
                <a:spcPts val="1200"/>
              </a:spcBef>
              <a:spcAft>
                <a:spcPts val="0"/>
              </a:spcAft>
              <a:buClr>
                <a:schemeClr val="dk1"/>
              </a:buClr>
              <a:buSzPts val="1600"/>
              <a:buChar char="▪"/>
            </a:pPr>
            <a:r>
              <a:rPr lang="en-GB" dirty="0"/>
              <a:t>Remember wellies to go on the grass. </a:t>
            </a:r>
            <a:endParaRPr dirty="0"/>
          </a:p>
          <a:p>
            <a:pPr marL="274320" lvl="0" indent="-228600" algn="l" rtl="0">
              <a:lnSpc>
                <a:spcPct val="100000"/>
              </a:lnSpc>
              <a:spcBef>
                <a:spcPts val="1200"/>
              </a:spcBef>
              <a:spcAft>
                <a:spcPts val="0"/>
              </a:spcAft>
              <a:buClr>
                <a:schemeClr val="dk1"/>
              </a:buClr>
              <a:buSzPts val="1600"/>
              <a:buChar char="▪"/>
            </a:pPr>
            <a:r>
              <a:rPr lang="en-GB" dirty="0"/>
              <a:t>Coats for all weather. </a:t>
            </a:r>
            <a:endParaRPr dirty="0"/>
          </a:p>
          <a:p>
            <a:pPr marL="274320" lvl="0" indent="-228600" algn="l" rtl="0">
              <a:lnSpc>
                <a:spcPct val="100000"/>
              </a:lnSpc>
              <a:spcBef>
                <a:spcPts val="1200"/>
              </a:spcBef>
              <a:spcAft>
                <a:spcPts val="0"/>
              </a:spcAft>
              <a:buClr>
                <a:schemeClr val="dk1"/>
              </a:buClr>
              <a:buSzPts val="1600"/>
              <a:buChar char="▪"/>
            </a:pPr>
            <a:r>
              <a:rPr lang="en-GB" dirty="0"/>
              <a:t>No toys to be brought into school. </a:t>
            </a:r>
            <a:endParaRPr dirty="0"/>
          </a:p>
          <a:p>
            <a:pPr marL="274320" lvl="0" indent="-228600" algn="l" rtl="0">
              <a:lnSpc>
                <a:spcPct val="100000"/>
              </a:lnSpc>
              <a:spcBef>
                <a:spcPts val="1200"/>
              </a:spcBef>
              <a:spcAft>
                <a:spcPts val="0"/>
              </a:spcAft>
              <a:buClr>
                <a:schemeClr val="dk1"/>
              </a:buClr>
              <a:buSzPts val="1600"/>
              <a:buChar char="▪"/>
            </a:pPr>
            <a:r>
              <a:rPr lang="en-GB" dirty="0"/>
              <a:t>Named water bottles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3"/>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Year 3 </a:t>
            </a:r>
            <a:endParaRPr/>
          </a:p>
        </p:txBody>
      </p:sp>
      <p:sp>
        <p:nvSpPr>
          <p:cNvPr id="164" name="Google Shape;164;p13"/>
          <p:cNvSpPr txBox="1">
            <a:spLocks noGrp="1"/>
          </p:cNvSpPr>
          <p:nvPr>
            <p:ph type="body" idx="1"/>
          </p:nvPr>
        </p:nvSpPr>
        <p:spPr>
          <a:xfrm>
            <a:off x="719528" y="2053651"/>
            <a:ext cx="10777929" cy="4601981"/>
          </a:xfrm>
          <a:prstGeom prst="rect">
            <a:avLst/>
          </a:prstGeom>
          <a:noFill/>
          <a:ln>
            <a:noFill/>
          </a:ln>
        </p:spPr>
        <p:txBody>
          <a:bodyPr spcFirstLastPara="1" wrap="square" lIns="91425" tIns="45700" rIns="91425" bIns="45700" anchor="t" anchorCtr="0">
            <a:normAutofit fontScale="32500" lnSpcReduction="20000"/>
          </a:bodyPr>
          <a:lstStyle/>
          <a:p>
            <a:pPr marL="45720" lvl="0" indent="0" algn="l" rtl="0">
              <a:lnSpc>
                <a:spcPct val="120000"/>
              </a:lnSpc>
              <a:spcBef>
                <a:spcPts val="0"/>
              </a:spcBef>
              <a:spcAft>
                <a:spcPts val="0"/>
              </a:spcAft>
              <a:buClr>
                <a:schemeClr val="dk1"/>
              </a:buClr>
              <a:buSzPct val="80000"/>
              <a:buNone/>
            </a:pPr>
            <a:r>
              <a:rPr lang="en-GB" sz="4900" b="1" dirty="0"/>
              <a:t>I can fully imagine you cannot believe we are in class 3 already. The time certainly flies and they grow up so fast. It is really important to us that we support all of the children in class to develop and grow positively. </a:t>
            </a:r>
          </a:p>
          <a:p>
            <a:pPr marL="45720" lvl="0" indent="0" algn="l" rtl="0">
              <a:lnSpc>
                <a:spcPct val="120000"/>
              </a:lnSpc>
              <a:spcBef>
                <a:spcPts val="0"/>
              </a:spcBef>
              <a:spcAft>
                <a:spcPts val="0"/>
              </a:spcAft>
              <a:buClr>
                <a:schemeClr val="dk1"/>
              </a:buClr>
              <a:buSzPct val="80000"/>
              <a:buNone/>
            </a:pPr>
            <a:r>
              <a:rPr lang="en-GB" sz="4900" b="1"/>
              <a:t>We </a:t>
            </a:r>
            <a:r>
              <a:rPr lang="en-GB" sz="4900" b="1" dirty="0"/>
              <a:t>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endParaRPr dirty="0"/>
          </a:p>
          <a:p>
            <a:pPr marL="45720" lvl="0" indent="0" algn="l" rtl="0">
              <a:lnSpc>
                <a:spcPct val="120000"/>
              </a:lnSpc>
              <a:spcBef>
                <a:spcPts val="1200"/>
              </a:spcBef>
              <a:spcAft>
                <a:spcPts val="0"/>
              </a:spcAft>
              <a:buClr>
                <a:schemeClr val="dk1"/>
              </a:buClr>
              <a:buSzPct val="80000"/>
              <a:buNone/>
            </a:pPr>
            <a:r>
              <a:rPr lang="en-GB" sz="4900" b="1" dirty="0"/>
              <a:t>In year 3 we want to create learning experiences which are fun, active, imaginative, challenging and inspiring which incorporate a wide range of formal, practical, outdoor, creative, play-based and online learning styles. The transition from Year 2 can feel like a big jump and this will be well catered for, ensuring that each child’s individual needs are met as we progress through year 3. </a:t>
            </a:r>
          </a:p>
          <a:p>
            <a:pPr marL="45720" lvl="0" indent="0" algn="l" rtl="0">
              <a:lnSpc>
                <a:spcPct val="120000"/>
              </a:lnSpc>
              <a:spcBef>
                <a:spcPts val="1200"/>
              </a:spcBef>
              <a:spcAft>
                <a:spcPts val="0"/>
              </a:spcAft>
              <a:buClr>
                <a:schemeClr val="dk1"/>
              </a:buClr>
              <a:buSzPct val="80000"/>
              <a:buNone/>
            </a:pPr>
            <a:r>
              <a:rPr lang="en-GB" sz="4900" b="1" dirty="0"/>
              <a:t>It is going to be an amazing year and I am thrilled to have the opportunity to work with this class and to share with them the next part of their journey through education. </a:t>
            </a:r>
            <a:endParaRPr dirty="0"/>
          </a:p>
          <a:p>
            <a:pPr marL="45720" lvl="0" indent="0" algn="l" rtl="0">
              <a:lnSpc>
                <a:spcPct val="120000"/>
              </a:lnSpc>
              <a:spcBef>
                <a:spcPts val="1200"/>
              </a:spcBef>
              <a:spcAft>
                <a:spcPts val="0"/>
              </a:spcAft>
              <a:buClr>
                <a:schemeClr val="dk1"/>
              </a:buClr>
              <a:buSzPct val="80000"/>
              <a:buNone/>
            </a:pPr>
            <a:r>
              <a:rPr lang="en-GB" sz="4900" dirty="0"/>
              <a:t>Any questions/queries please don’t hesitate to ask.</a:t>
            </a:r>
          </a:p>
          <a:p>
            <a:pPr marL="45720" lvl="0" indent="0" algn="l" rtl="0">
              <a:lnSpc>
                <a:spcPct val="120000"/>
              </a:lnSpc>
              <a:spcBef>
                <a:spcPts val="1200"/>
              </a:spcBef>
              <a:spcAft>
                <a:spcPts val="0"/>
              </a:spcAft>
              <a:buClr>
                <a:schemeClr val="dk1"/>
              </a:buClr>
              <a:buSzPct val="80000"/>
              <a:buNone/>
            </a:pPr>
            <a:r>
              <a:rPr lang="en-GB" sz="4900" dirty="0"/>
              <a:t>Miss Owen</a:t>
            </a:r>
            <a:endParaRPr dirty="0"/>
          </a:p>
          <a:p>
            <a:pPr marL="45720" lvl="0" indent="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491954" y="262597"/>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Introductions</a:t>
            </a:r>
            <a:endParaRPr sz="4800" dirty="0"/>
          </a:p>
        </p:txBody>
      </p:sp>
      <p:sp>
        <p:nvSpPr>
          <p:cNvPr id="98" name="Google Shape;98;p2"/>
          <p:cNvSpPr txBox="1">
            <a:spLocks noGrp="1"/>
          </p:cNvSpPr>
          <p:nvPr>
            <p:ph type="body" idx="1"/>
          </p:nvPr>
        </p:nvSpPr>
        <p:spPr>
          <a:xfrm>
            <a:off x="358950" y="1826575"/>
            <a:ext cx="11474100" cy="4251900"/>
          </a:xfrm>
          <a:prstGeom prst="rect">
            <a:avLst/>
          </a:prstGeom>
          <a:noFill/>
          <a:ln>
            <a:noFill/>
          </a:ln>
        </p:spPr>
        <p:txBody>
          <a:bodyPr spcFirstLastPara="1" wrap="square" lIns="91425" tIns="45700" rIns="91425" bIns="45700" anchor="t" anchorCtr="0">
            <a:normAutofit/>
          </a:bodyPr>
          <a:lstStyle/>
          <a:p>
            <a:pPr marL="274320" lvl="0" indent="-228600" algn="l" rtl="0">
              <a:lnSpc>
                <a:spcPct val="90000"/>
              </a:lnSpc>
              <a:spcBef>
                <a:spcPts val="0"/>
              </a:spcBef>
              <a:spcAft>
                <a:spcPts val="0"/>
              </a:spcAft>
              <a:buClr>
                <a:schemeClr val="dk1"/>
              </a:buClr>
              <a:buSzPts val="2560"/>
              <a:buChar char="▪"/>
            </a:pPr>
            <a:r>
              <a:rPr lang="en-GB" sz="3200" dirty="0"/>
              <a:t>Teacher – Miss Owen</a:t>
            </a:r>
            <a:endParaRPr dirty="0"/>
          </a:p>
          <a:p>
            <a:pPr marL="274320" lvl="0" indent="-228600" algn="l" rtl="0">
              <a:lnSpc>
                <a:spcPct val="90000"/>
              </a:lnSpc>
              <a:spcBef>
                <a:spcPts val="1800"/>
              </a:spcBef>
              <a:spcAft>
                <a:spcPts val="0"/>
              </a:spcAft>
              <a:buClr>
                <a:schemeClr val="dk1"/>
              </a:buClr>
              <a:buSzPts val="2560"/>
              <a:buChar char="▪"/>
            </a:pPr>
            <a:r>
              <a:rPr lang="en-GB" sz="3200" dirty="0"/>
              <a:t>Teaching Assistants – Mrs Carruthers</a:t>
            </a:r>
            <a:endParaRPr dirty="0"/>
          </a:p>
          <a:p>
            <a:pPr marL="274320" lvl="0" indent="-25400" algn="l" rtl="0">
              <a:lnSpc>
                <a:spcPct val="90000"/>
              </a:lnSpc>
              <a:spcBef>
                <a:spcPts val="1800"/>
              </a:spcBef>
              <a:spcAft>
                <a:spcPts val="0"/>
              </a:spcAft>
              <a:buClr>
                <a:schemeClr val="dk1"/>
              </a:buClr>
              <a:buSzPts val="3200"/>
              <a:buNone/>
            </a:pPr>
            <a:endParaRPr sz="4000" dirty="0"/>
          </a:p>
          <a:p>
            <a:pPr marL="274320" lvl="0" indent="-25400" algn="l" rtl="0">
              <a:lnSpc>
                <a:spcPct val="90000"/>
              </a:lnSpc>
              <a:spcBef>
                <a:spcPts val="1800"/>
              </a:spcBef>
              <a:spcAft>
                <a:spcPts val="0"/>
              </a:spcAft>
              <a:buClr>
                <a:schemeClr val="dk1"/>
              </a:buClr>
              <a:buSzPts val="3200"/>
              <a:buNone/>
            </a:pPr>
            <a:r>
              <a:rPr lang="en-GB" sz="2800" dirty="0"/>
              <a:t>We occasionally have student Teachers in our classroom, if this is the case we will be in touch to let you know.</a:t>
            </a:r>
            <a:endParaRPr sz="2800" dirty="0"/>
          </a:p>
          <a:p>
            <a:pPr marL="274320" lvl="0" indent="-25400" algn="l" rtl="0">
              <a:lnSpc>
                <a:spcPct val="90000"/>
              </a:lnSpc>
              <a:spcBef>
                <a:spcPts val="1800"/>
              </a:spcBef>
              <a:spcAft>
                <a:spcPts val="0"/>
              </a:spcAft>
              <a:buClr>
                <a:schemeClr val="dk1"/>
              </a:buClr>
              <a:buSzPts val="3200"/>
              <a:buNone/>
            </a:pPr>
            <a:endParaRPr sz="2800" dirty="0"/>
          </a:p>
          <a:p>
            <a:pPr marL="45720" lvl="0" indent="0" algn="l" rtl="0">
              <a:lnSpc>
                <a:spcPct val="90000"/>
              </a:lnSpc>
              <a:spcBef>
                <a:spcPts val="1800"/>
              </a:spcBef>
              <a:spcAft>
                <a:spcPts val="0"/>
              </a:spcAft>
              <a:buClr>
                <a:schemeClr val="dk1"/>
              </a:buClr>
              <a:buSzPts val="2240"/>
              <a:buNone/>
            </a:pPr>
            <a:r>
              <a:rPr lang="en-GB" sz="2800" b="1" dirty="0"/>
              <a:t>Working together with you to help your child to learn and grow!</a:t>
            </a:r>
            <a:endParaRPr dirty="0"/>
          </a:p>
          <a:p>
            <a:pPr marL="274320" lvl="0" indent="-45720" algn="l" rtl="0">
              <a:lnSpc>
                <a:spcPct val="90000"/>
              </a:lnSpc>
              <a:spcBef>
                <a:spcPts val="1800"/>
              </a:spcBef>
              <a:spcAft>
                <a:spcPts val="0"/>
              </a:spcAft>
              <a:buClr>
                <a:schemeClr val="dk1"/>
              </a:buClr>
              <a:buSzPts val="2880"/>
              <a:buNone/>
            </a:pPr>
            <a:endParaRP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body" idx="1"/>
          </p:nvPr>
        </p:nvSpPr>
        <p:spPr>
          <a:xfrm>
            <a:off x="792368" y="693174"/>
            <a:ext cx="10814612" cy="5523271"/>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3840"/>
              <a:buNone/>
            </a:pPr>
            <a:r>
              <a:rPr lang="en-GB" sz="4800" b="1" dirty="0"/>
              <a:t>Christian values </a:t>
            </a:r>
          </a:p>
          <a:p>
            <a:pPr marL="45720" lvl="0" indent="0" algn="l" rtl="0">
              <a:lnSpc>
                <a:spcPct val="90000"/>
              </a:lnSpc>
              <a:spcBef>
                <a:spcPts val="0"/>
              </a:spcBef>
              <a:spcAft>
                <a:spcPts val="0"/>
              </a:spcAft>
              <a:buClr>
                <a:schemeClr val="dk1"/>
              </a:buClr>
              <a:buSzPts val="3840"/>
              <a:buNone/>
            </a:pPr>
            <a:endParaRPr lang="en-GB" sz="4800" b="1" dirty="0"/>
          </a:p>
          <a:p>
            <a:pPr marL="388620" indent="-342900">
              <a:spcBef>
                <a:spcPts val="0"/>
              </a:spcBef>
              <a:buSzPts val="3840"/>
            </a:pPr>
            <a:r>
              <a:rPr lang="en-GB" sz="4800" b="1" dirty="0"/>
              <a:t>Truthfulness</a:t>
            </a:r>
          </a:p>
          <a:p>
            <a:pPr marL="388620" indent="-342900">
              <a:spcBef>
                <a:spcPts val="0"/>
              </a:spcBef>
              <a:buSzPts val="3840"/>
            </a:pPr>
            <a:r>
              <a:rPr lang="en-GB" sz="4800" b="1" dirty="0"/>
              <a:t>Thankfulness</a:t>
            </a:r>
          </a:p>
          <a:p>
            <a:pPr marL="388620" indent="-342900">
              <a:spcBef>
                <a:spcPts val="0"/>
              </a:spcBef>
              <a:buSzPts val="3840"/>
            </a:pPr>
            <a:r>
              <a:rPr lang="en-GB" sz="4800" b="1" dirty="0"/>
              <a:t>Forgiveness</a:t>
            </a:r>
          </a:p>
          <a:p>
            <a:pPr marL="388620" indent="-342900">
              <a:spcBef>
                <a:spcPts val="0"/>
              </a:spcBef>
              <a:buSzPts val="3840"/>
            </a:pPr>
            <a:r>
              <a:rPr lang="en-GB" sz="4800" b="1" dirty="0"/>
              <a:t>Friendship</a:t>
            </a:r>
          </a:p>
          <a:p>
            <a:pPr marL="388620" indent="-342900">
              <a:spcBef>
                <a:spcPts val="0"/>
              </a:spcBef>
              <a:buSzPts val="3840"/>
            </a:pPr>
            <a:r>
              <a:rPr lang="en-GB" sz="4800" b="1" dirty="0"/>
              <a:t>Respect</a:t>
            </a:r>
            <a:endParaRPr dirty="0"/>
          </a:p>
          <a:p>
            <a:pPr marL="45720" lvl="0" indent="0" algn="l" rtl="0">
              <a:lnSpc>
                <a:spcPct val="90000"/>
              </a:lnSpc>
              <a:spcBef>
                <a:spcPts val="1800"/>
              </a:spcBef>
              <a:spcAft>
                <a:spcPts val="0"/>
              </a:spcAft>
              <a:buClr>
                <a:schemeClr val="dk1"/>
              </a:buClr>
              <a:buSzPts val="3840"/>
              <a:buNone/>
            </a:pPr>
            <a:endParaRPr sz="4800" b="1"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249909" y="0"/>
            <a:ext cx="9371013" cy="87595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000" b="1" dirty="0"/>
              <a:t>Things to remember:</a:t>
            </a:r>
            <a:endParaRPr sz="4000" dirty="0"/>
          </a:p>
        </p:txBody>
      </p:sp>
      <p:sp>
        <p:nvSpPr>
          <p:cNvPr id="109" name="Google Shape;109;p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p>
            <a:pPr marL="274320" lvl="0" indent="-45720" algn="l" rtl="0">
              <a:lnSpc>
                <a:spcPct val="90000"/>
              </a:lnSpc>
              <a:spcBef>
                <a:spcPts val="0"/>
              </a:spcBef>
              <a:spcAft>
                <a:spcPts val="0"/>
              </a:spcAft>
              <a:buClr>
                <a:schemeClr val="dk1"/>
              </a:buClr>
              <a:buSzPts val="2880"/>
              <a:buNone/>
            </a:pPr>
            <a:endParaRPr sz="3600"/>
          </a:p>
          <a:p>
            <a:pPr marL="274320" lvl="0" indent="-45720" algn="l" rtl="0">
              <a:lnSpc>
                <a:spcPct val="90000"/>
              </a:lnSpc>
              <a:spcBef>
                <a:spcPts val="1800"/>
              </a:spcBef>
              <a:spcAft>
                <a:spcPts val="0"/>
              </a:spcAft>
              <a:buClr>
                <a:schemeClr val="dk1"/>
              </a:buClr>
              <a:buSzPts val="2880"/>
              <a:buNone/>
            </a:pPr>
            <a:endParaRPr sz="3600"/>
          </a:p>
        </p:txBody>
      </p:sp>
      <p:sp>
        <p:nvSpPr>
          <p:cNvPr id="110" name="Google Shape;110;p4"/>
          <p:cNvSpPr txBox="1"/>
          <p:nvPr/>
        </p:nvSpPr>
        <p:spPr>
          <a:xfrm>
            <a:off x="396240" y="1143000"/>
            <a:ext cx="11184573" cy="5327895"/>
          </a:xfrm>
          <a:prstGeom prst="rect">
            <a:avLst/>
          </a:prstGeom>
          <a:noFill/>
          <a:ln>
            <a:noFill/>
          </a:ln>
        </p:spPr>
        <p:txBody>
          <a:bodyPr spcFirstLastPara="1" wrap="square" lIns="91425" tIns="45700" rIns="91425" bIns="45700" anchor="t" anchorCtr="0">
            <a:normAutofit fontScale="70000" lnSpcReduction="20000"/>
          </a:bodyPr>
          <a:lstStyle/>
          <a:p>
            <a:pPr marL="274320" marR="0" lvl="0" indent="-228600" algn="l" rtl="0">
              <a:lnSpc>
                <a:spcPct val="120000"/>
              </a:lnSpc>
              <a:spcBef>
                <a:spcPts val="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water bottle</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uniform</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Book bag to be brought into school daily, with reading book and diary</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PE – will be held on a Tuesday and swimming on a </a:t>
            </a:r>
            <a:r>
              <a:rPr lang="en-GB" sz="2600" dirty="0">
                <a:solidFill>
                  <a:schemeClr val="dk1"/>
                </a:solidFill>
              </a:rPr>
              <a:t>Monday</a:t>
            </a:r>
            <a:r>
              <a:rPr lang="en-GB" sz="2600" b="0" i="0" u="none" strike="noStrike" cap="none" dirty="0">
                <a:solidFill>
                  <a:schemeClr val="dk1"/>
                </a:solidFill>
                <a:latin typeface="Arial"/>
                <a:ea typeface="Arial"/>
                <a:cs typeface="Arial"/>
                <a:sym typeface="Arial"/>
              </a:rPr>
              <a:t> </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No jewellery to be worn</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Long hair should be tied up</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Please make sure children have a labelled PE kit, including their PE shoes. They need shorts, a t-shirt, plimsolls for gymnastics and trainers for outside. This kit will be worn to school on a Tuesday - </a:t>
            </a:r>
            <a:r>
              <a:rPr lang="en-GB" sz="2800" b="0" i="0" u="none" strike="noStrike" cap="none" dirty="0">
                <a:solidFill>
                  <a:schemeClr val="dk1"/>
                </a:solidFill>
                <a:latin typeface="Arial"/>
                <a:ea typeface="Arial"/>
                <a:cs typeface="Arial"/>
                <a:sym typeface="Arial"/>
              </a:rPr>
              <a:t>Tracksuit bottoms / leggings for outside PE. As much of our P.E. as possible is outdoors so please make sure your child is dressed appropriately and has the correct kit at all times.</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Remember to send some wellies into school so we can go on the grass in all weathers. </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Medical forms – updated if necessary (asthma, allergies)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252804" y="135988"/>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Rewards</a:t>
            </a:r>
            <a:endParaRPr/>
          </a:p>
        </p:txBody>
      </p:sp>
      <p:sp>
        <p:nvSpPr>
          <p:cNvPr id="116" name="Google Shape;116;p5"/>
          <p:cNvSpPr txBox="1">
            <a:spLocks noGrp="1"/>
          </p:cNvSpPr>
          <p:nvPr>
            <p:ph type="body" idx="1"/>
          </p:nvPr>
        </p:nvSpPr>
        <p:spPr>
          <a:xfrm>
            <a:off x="562292" y="1622323"/>
            <a:ext cx="11043553" cy="4792545"/>
          </a:xfrm>
          <a:prstGeom prst="rect">
            <a:avLst/>
          </a:prstGeom>
          <a:noFill/>
          <a:ln>
            <a:noFill/>
          </a:ln>
        </p:spPr>
        <p:txBody>
          <a:bodyPr spcFirstLastPara="1" wrap="square" lIns="91425" tIns="45700" rIns="91425" bIns="45700" anchor="t" anchorCtr="0">
            <a:normAutofit lnSpcReduction="10000"/>
          </a:bodyPr>
          <a:lstStyle/>
          <a:p>
            <a:pPr marL="45720" lvl="0" indent="0" algn="l" rtl="0">
              <a:lnSpc>
                <a:spcPct val="90000"/>
              </a:lnSpc>
              <a:spcBef>
                <a:spcPts val="0"/>
              </a:spcBef>
              <a:spcAft>
                <a:spcPts val="0"/>
              </a:spcAft>
              <a:buClr>
                <a:schemeClr val="dk1"/>
              </a:buClr>
              <a:buSzPts val="1600"/>
              <a:buNone/>
            </a:pPr>
            <a:r>
              <a:rPr lang="en-GB" b="1"/>
              <a:t>We focus on promoting positive behaviour for learning and want to recognise all of the fantastic things the children do. The following are the reward systems we use in class. </a:t>
            </a:r>
            <a:endParaRPr/>
          </a:p>
          <a:p>
            <a:pPr marL="45720" lvl="0" indent="0" algn="ctr" rtl="0">
              <a:lnSpc>
                <a:spcPct val="90000"/>
              </a:lnSpc>
              <a:spcBef>
                <a:spcPts val="1200"/>
              </a:spcBef>
              <a:spcAft>
                <a:spcPts val="0"/>
              </a:spcAft>
              <a:buClr>
                <a:schemeClr val="dk1"/>
              </a:buClr>
              <a:buSzPts val="1600"/>
              <a:buNone/>
            </a:pPr>
            <a:r>
              <a:rPr lang="en-GB" b="1"/>
              <a:t>Daily:</a:t>
            </a:r>
            <a:endParaRPr/>
          </a:p>
          <a:p>
            <a:pPr marL="274320" lvl="0" indent="-236220" algn="ctr" rtl="0">
              <a:lnSpc>
                <a:spcPct val="90000"/>
              </a:lnSpc>
              <a:spcBef>
                <a:spcPts val="1800"/>
              </a:spcBef>
              <a:spcAft>
                <a:spcPts val="0"/>
              </a:spcAft>
              <a:buClr>
                <a:schemeClr val="dk1"/>
              </a:buClr>
              <a:buSzPts val="1600"/>
              <a:buChar char="▪"/>
            </a:pPr>
            <a:r>
              <a:rPr lang="en-GB"/>
              <a:t>Table points</a:t>
            </a:r>
            <a:endParaRPr/>
          </a:p>
          <a:p>
            <a:pPr marL="274320" lvl="0" indent="-236220" algn="ctr" rtl="0">
              <a:lnSpc>
                <a:spcPct val="90000"/>
              </a:lnSpc>
              <a:spcBef>
                <a:spcPts val="1200"/>
              </a:spcBef>
              <a:spcAft>
                <a:spcPts val="0"/>
              </a:spcAft>
              <a:buClr>
                <a:schemeClr val="dk1"/>
              </a:buClr>
              <a:buSzPts val="1600"/>
              <a:buChar char="▪"/>
            </a:pPr>
            <a:r>
              <a:rPr lang="en-GB"/>
              <a:t>House points</a:t>
            </a:r>
            <a:endParaRPr/>
          </a:p>
          <a:p>
            <a:pPr marL="45720" lvl="0" indent="0" algn="ctr" rtl="0">
              <a:lnSpc>
                <a:spcPct val="90000"/>
              </a:lnSpc>
              <a:spcBef>
                <a:spcPts val="1200"/>
              </a:spcBef>
              <a:spcAft>
                <a:spcPts val="0"/>
              </a:spcAft>
              <a:buClr>
                <a:schemeClr val="dk1"/>
              </a:buClr>
              <a:buSzPts val="1600"/>
              <a:buNone/>
            </a:pPr>
            <a:endParaRPr/>
          </a:p>
          <a:p>
            <a:pPr marL="45720" lvl="0" indent="0" algn="ctr" rtl="0">
              <a:lnSpc>
                <a:spcPct val="90000"/>
              </a:lnSpc>
              <a:spcBef>
                <a:spcPts val="1200"/>
              </a:spcBef>
              <a:spcAft>
                <a:spcPts val="0"/>
              </a:spcAft>
              <a:buClr>
                <a:schemeClr val="dk1"/>
              </a:buClr>
              <a:buSzPts val="1600"/>
              <a:buNone/>
            </a:pPr>
            <a:r>
              <a:rPr lang="en-GB" b="1"/>
              <a:t>Weekly:</a:t>
            </a:r>
            <a:endParaRPr/>
          </a:p>
          <a:p>
            <a:pPr marL="45720" lvl="0" indent="0" algn="ctr" rtl="0">
              <a:lnSpc>
                <a:spcPct val="90000"/>
              </a:lnSpc>
              <a:spcBef>
                <a:spcPts val="1200"/>
              </a:spcBef>
              <a:spcAft>
                <a:spcPts val="0"/>
              </a:spcAft>
              <a:buClr>
                <a:schemeClr val="dk1"/>
              </a:buClr>
              <a:buSzPts val="1600"/>
              <a:buNone/>
            </a:pPr>
            <a:r>
              <a:rPr lang="en-GB"/>
              <a:t>Friday Celebration Assembly:</a:t>
            </a:r>
            <a:endParaRPr/>
          </a:p>
          <a:p>
            <a:pPr marL="594360" lvl="1" indent="-236219" algn="ctr" rtl="0">
              <a:lnSpc>
                <a:spcPct val="90000"/>
              </a:lnSpc>
              <a:spcBef>
                <a:spcPts val="1200"/>
              </a:spcBef>
              <a:spcAft>
                <a:spcPts val="0"/>
              </a:spcAft>
              <a:buClr>
                <a:schemeClr val="dk1"/>
              </a:buClr>
              <a:buSzPts val="1600"/>
              <a:buChar char="▪"/>
            </a:pPr>
            <a:r>
              <a:rPr lang="en-GB" sz="2000"/>
              <a:t>Golden book</a:t>
            </a:r>
            <a:endParaRPr/>
          </a:p>
          <a:p>
            <a:pPr marL="594360" lvl="1" indent="-236219" algn="ctr" rtl="0">
              <a:lnSpc>
                <a:spcPct val="90000"/>
              </a:lnSpc>
              <a:spcBef>
                <a:spcPts val="1200"/>
              </a:spcBef>
              <a:spcAft>
                <a:spcPts val="0"/>
              </a:spcAft>
              <a:buClr>
                <a:schemeClr val="dk1"/>
              </a:buClr>
              <a:buSzPts val="1600"/>
              <a:buChar char="▪"/>
            </a:pPr>
            <a:r>
              <a:rPr lang="en-GB" sz="2000"/>
              <a:t>Writer of the Week</a:t>
            </a:r>
            <a:endParaRPr/>
          </a:p>
          <a:p>
            <a:pPr marL="594360" lvl="1" indent="-236219" algn="ctr" rtl="0">
              <a:lnSpc>
                <a:spcPct val="90000"/>
              </a:lnSpc>
              <a:spcBef>
                <a:spcPts val="1200"/>
              </a:spcBef>
              <a:spcAft>
                <a:spcPts val="0"/>
              </a:spcAft>
              <a:buClr>
                <a:schemeClr val="dk1"/>
              </a:buClr>
              <a:buSzPts val="1600"/>
              <a:buChar char="▪"/>
            </a:pPr>
            <a:r>
              <a:rPr lang="en-GB" sz="2000"/>
              <a:t>Mathematician of the Week</a:t>
            </a:r>
            <a:endParaRPr/>
          </a:p>
          <a:p>
            <a:pPr marL="594360" lvl="1" indent="-236219" algn="ctr" rtl="0">
              <a:lnSpc>
                <a:spcPct val="90000"/>
              </a:lnSpc>
              <a:spcBef>
                <a:spcPts val="1200"/>
              </a:spcBef>
              <a:spcAft>
                <a:spcPts val="0"/>
              </a:spcAft>
              <a:buClr>
                <a:schemeClr val="dk1"/>
              </a:buClr>
              <a:buSzPts val="1600"/>
              <a:buChar char="▪"/>
            </a:pPr>
            <a:r>
              <a:rPr lang="en-GB" sz="2000"/>
              <a:t>House point winner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548640" y="0"/>
            <a:ext cx="11032173"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Reading </a:t>
            </a:r>
            <a:endParaRPr dirty="0"/>
          </a:p>
        </p:txBody>
      </p:sp>
      <p:sp>
        <p:nvSpPr>
          <p:cNvPr id="122" name="Google Shape;122;p6"/>
          <p:cNvSpPr txBox="1">
            <a:spLocks noGrp="1"/>
          </p:cNvSpPr>
          <p:nvPr>
            <p:ph type="body" idx="1"/>
          </p:nvPr>
        </p:nvSpPr>
        <p:spPr>
          <a:xfrm>
            <a:off x="740727" y="1312606"/>
            <a:ext cx="10099338" cy="4877179"/>
          </a:xfrm>
          <a:prstGeom prst="rect">
            <a:avLst/>
          </a:prstGeom>
          <a:noFill/>
          <a:ln>
            <a:noFill/>
          </a:ln>
        </p:spPr>
        <p:txBody>
          <a:bodyPr spcFirstLastPara="1" wrap="square" lIns="91425" tIns="45700" rIns="91425" bIns="45700" anchor="t" anchorCtr="0">
            <a:noAutofit/>
          </a:bodyPr>
          <a:lstStyle/>
          <a:p>
            <a:pPr marL="45720" lvl="0" indent="0" algn="l" rtl="0">
              <a:lnSpc>
                <a:spcPct val="90000"/>
              </a:lnSpc>
              <a:spcBef>
                <a:spcPts val="0"/>
              </a:spcBef>
              <a:spcAft>
                <a:spcPts val="0"/>
              </a:spcAft>
              <a:buClr>
                <a:schemeClr val="dk1"/>
              </a:buClr>
              <a:buSzPts val="1280"/>
              <a:buNone/>
            </a:pPr>
            <a:r>
              <a:rPr lang="en-GB" sz="17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of our children to engage and experience a wide range of texts including fiction, non fiction, newspapers, magazines, e-books etc. </a:t>
            </a:r>
            <a:endParaRPr sz="2100" dirty="0"/>
          </a:p>
          <a:p>
            <a:pPr marL="274320" lvl="0" indent="-234950" algn="l" rtl="0">
              <a:lnSpc>
                <a:spcPct val="90000"/>
              </a:lnSpc>
              <a:spcBef>
                <a:spcPts val="1800"/>
              </a:spcBef>
              <a:spcAft>
                <a:spcPts val="0"/>
              </a:spcAft>
              <a:buClr>
                <a:schemeClr val="dk1"/>
              </a:buClr>
              <a:buSzPts val="1380"/>
              <a:buChar char="▪"/>
            </a:pPr>
            <a:r>
              <a:rPr lang="en-GB" sz="1700" dirty="0"/>
              <a:t>Individual books changed once a week and recorded in their reading journal – these books will be sent home at the start of the week and should be returned to school on a Monday. </a:t>
            </a:r>
            <a:endParaRPr sz="2100" dirty="0"/>
          </a:p>
          <a:p>
            <a:pPr marL="274320" lvl="0" indent="-234950" algn="l" rtl="0">
              <a:lnSpc>
                <a:spcPct val="90000"/>
              </a:lnSpc>
              <a:spcBef>
                <a:spcPts val="1800"/>
              </a:spcBef>
              <a:spcAft>
                <a:spcPts val="0"/>
              </a:spcAft>
              <a:buClr>
                <a:schemeClr val="dk1"/>
              </a:buClr>
              <a:buSzPts val="1380"/>
              <a:buChar char="▪"/>
            </a:pPr>
            <a:r>
              <a:rPr lang="en-GB" sz="1700" dirty="0"/>
              <a:t>Encourage daily reading of a range of texts – library, reading longer texts. Reading should be recorded daily in the reading record at home.</a:t>
            </a:r>
          </a:p>
          <a:p>
            <a:pPr marL="274320" lvl="0" indent="-234950" algn="l" rtl="0">
              <a:lnSpc>
                <a:spcPct val="90000"/>
              </a:lnSpc>
              <a:spcBef>
                <a:spcPts val="1800"/>
              </a:spcBef>
              <a:spcAft>
                <a:spcPts val="0"/>
              </a:spcAft>
              <a:buClr>
                <a:schemeClr val="dk1"/>
              </a:buClr>
              <a:buSzPts val="1380"/>
              <a:buChar char="▪"/>
            </a:pPr>
            <a:r>
              <a:rPr lang="en-GB" sz="1700" dirty="0"/>
              <a:t>Please send reading books and diaries into school daily</a:t>
            </a:r>
            <a:endParaRPr sz="2100" dirty="0"/>
          </a:p>
          <a:p>
            <a:pPr marL="45720" lvl="0" indent="0" algn="l" rtl="0">
              <a:lnSpc>
                <a:spcPct val="90000"/>
              </a:lnSpc>
              <a:spcBef>
                <a:spcPts val="1800"/>
              </a:spcBef>
              <a:spcAft>
                <a:spcPts val="0"/>
              </a:spcAft>
              <a:buClr>
                <a:schemeClr val="dk1"/>
              </a:buClr>
              <a:buSzPts val="1280"/>
              <a:buNone/>
            </a:pPr>
            <a:r>
              <a:rPr lang="en-GB" sz="17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endParaRPr sz="2100" dirty="0"/>
          </a:p>
          <a:p>
            <a:pPr marL="45720" lvl="0" indent="0" algn="l" rtl="0">
              <a:lnSpc>
                <a:spcPct val="90000"/>
              </a:lnSpc>
              <a:spcBef>
                <a:spcPts val="1800"/>
              </a:spcBef>
              <a:spcAft>
                <a:spcPts val="0"/>
              </a:spcAft>
              <a:buClr>
                <a:schemeClr val="dk1"/>
              </a:buClr>
              <a:buSzPts val="1120"/>
              <a:buNone/>
            </a:pPr>
            <a:endParaRPr dirty="0"/>
          </a:p>
          <a:p>
            <a:pPr marL="274320" lvl="0" indent="-116840" algn="l" rtl="0">
              <a:lnSpc>
                <a:spcPct val="90000"/>
              </a:lnSpc>
              <a:spcBef>
                <a:spcPts val="1800"/>
              </a:spcBef>
              <a:spcAft>
                <a:spcPts val="0"/>
              </a:spcAft>
              <a:buClr>
                <a:schemeClr val="dk1"/>
              </a:buClr>
              <a:buSzPts val="1760"/>
              <a:buNone/>
            </a:pPr>
            <a:endParaRP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title"/>
          </p:nvPr>
        </p:nvSpPr>
        <p:spPr>
          <a:xfrm>
            <a:off x="840658" y="304800"/>
            <a:ext cx="10740155"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dirty="0"/>
              <a:t>Maths – Times Tables</a:t>
            </a:r>
            <a:endParaRPr dirty="0"/>
          </a:p>
        </p:txBody>
      </p:sp>
      <p:sp>
        <p:nvSpPr>
          <p:cNvPr id="128" name="Google Shape;128;p7"/>
          <p:cNvSpPr txBox="1">
            <a:spLocks noGrp="1"/>
          </p:cNvSpPr>
          <p:nvPr>
            <p:ph type="body" idx="1"/>
          </p:nvPr>
        </p:nvSpPr>
        <p:spPr>
          <a:xfrm>
            <a:off x="840658" y="1902542"/>
            <a:ext cx="10740155" cy="3812458"/>
          </a:xfrm>
          <a:prstGeom prst="rect">
            <a:avLst/>
          </a:prstGeom>
          <a:noFill/>
          <a:ln>
            <a:noFill/>
          </a:ln>
        </p:spPr>
        <p:txBody>
          <a:bodyPr spcFirstLastPara="1" wrap="square" lIns="91425" tIns="45700" rIns="91425" bIns="45700" anchor="t" anchorCtr="0">
            <a:normAutofit/>
          </a:bodyPr>
          <a:lstStyle/>
          <a:p>
            <a:pPr marL="45720" lvl="0" indent="0" algn="l" rtl="0">
              <a:lnSpc>
                <a:spcPct val="100000"/>
              </a:lnSpc>
              <a:spcBef>
                <a:spcPts val="0"/>
              </a:spcBef>
              <a:spcAft>
                <a:spcPts val="0"/>
              </a:spcAft>
              <a:buClr>
                <a:schemeClr val="dk1"/>
              </a:buClr>
              <a:buSzPts val="1600"/>
              <a:buNone/>
            </a:pPr>
            <a:r>
              <a:rPr lang="en-GB" dirty="0"/>
              <a:t>We will be doing a weekly times tables quiz every Friday. Pupils will be sent home the times tables they are to focus on each week. </a:t>
            </a:r>
          </a:p>
          <a:p>
            <a:pPr marL="45720" lvl="0" indent="0" algn="l" rtl="0">
              <a:lnSpc>
                <a:spcPct val="100000"/>
              </a:lnSpc>
              <a:spcBef>
                <a:spcPts val="0"/>
              </a:spcBef>
              <a:spcAft>
                <a:spcPts val="0"/>
              </a:spcAft>
              <a:buClr>
                <a:schemeClr val="dk1"/>
              </a:buClr>
              <a:buSzPts val="1600"/>
              <a:buNone/>
            </a:pPr>
            <a:r>
              <a:rPr lang="en-GB" dirty="0"/>
              <a:t>We will also offer suggested websites to support this practise, which is an excellent way for the children to develop their confidence and abilities in times tables. The more they practise, the better they will get and this supports many other areas of maths, so please encourage and support your child to access this frequently.</a:t>
            </a:r>
          </a:p>
          <a:p>
            <a:pPr marL="45720" lvl="0" indent="0" algn="l" rtl="0">
              <a:lnSpc>
                <a:spcPct val="100000"/>
              </a:lnSpc>
              <a:spcBef>
                <a:spcPts val="0"/>
              </a:spcBef>
              <a:spcAft>
                <a:spcPts val="0"/>
              </a:spcAft>
              <a:buClr>
                <a:schemeClr val="dk1"/>
              </a:buClr>
              <a:buSzPts val="1600"/>
              <a:buNone/>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Homework </a:t>
            </a:r>
            <a:endParaRPr/>
          </a:p>
        </p:txBody>
      </p:sp>
      <p:sp>
        <p:nvSpPr>
          <p:cNvPr id="134" name="Google Shape;134;p8"/>
          <p:cNvSpPr txBox="1">
            <a:spLocks noGrp="1"/>
          </p:cNvSpPr>
          <p:nvPr>
            <p:ph type="body" idx="1"/>
          </p:nvPr>
        </p:nvSpPr>
        <p:spPr>
          <a:xfrm>
            <a:off x="611187" y="1703439"/>
            <a:ext cx="10538594" cy="4114800"/>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1600"/>
              <a:buNone/>
            </a:pPr>
            <a:r>
              <a:rPr lang="en-GB" dirty="0"/>
              <a:t>All homework will be sent out on a Wednesday and we would like it back in school on the following Monday.  This will usually be a weekly maths activity in their homework book linked to our area of learning in school – this will help to support and secure their mathematics knowledge.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Each half term an optional topic homework grid will be found in their homework book. These tasks are linked to the topic we will be covering in school and the children can receive house points for completing any of the additional homework they bring to school.</a:t>
            </a:r>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r>
              <a:rPr lang="en-GB" dirty="0"/>
              <a:t>Spellings will be sent home on a Friday, for a spelling test in school every Friday.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9"/>
          <p:cNvSpPr txBox="1">
            <a:spLocks noGrp="1"/>
          </p:cNvSpPr>
          <p:nvPr>
            <p:ph type="title"/>
          </p:nvPr>
        </p:nvSpPr>
        <p:spPr>
          <a:xfrm>
            <a:off x="450166" y="304800"/>
            <a:ext cx="11130647"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Arial"/>
              <a:buNone/>
            </a:pPr>
            <a:r>
              <a:rPr lang="en-GB" sz="6000" b="1"/>
              <a:t>Spelling</a:t>
            </a:r>
            <a:endParaRPr/>
          </a:p>
        </p:txBody>
      </p:sp>
      <p:sp>
        <p:nvSpPr>
          <p:cNvPr id="140" name="Google Shape;140;p9"/>
          <p:cNvSpPr txBox="1">
            <a:spLocks noGrp="1"/>
          </p:cNvSpPr>
          <p:nvPr>
            <p:ph type="body" idx="1"/>
          </p:nvPr>
        </p:nvSpPr>
        <p:spPr>
          <a:xfrm>
            <a:off x="562708" y="1600200"/>
            <a:ext cx="11018105" cy="4114800"/>
          </a:xfrm>
          <a:prstGeom prst="rect">
            <a:avLst/>
          </a:prstGeom>
          <a:noFill/>
          <a:ln>
            <a:noFill/>
          </a:ln>
        </p:spPr>
        <p:txBody>
          <a:bodyPr spcFirstLastPara="1" wrap="square" lIns="91425" tIns="45700" rIns="91425" bIns="45700" anchor="t" anchorCtr="0">
            <a:normAutofit/>
          </a:bodyPr>
          <a:lstStyle/>
          <a:p>
            <a:pPr marL="274320" lvl="0" indent="-127000" algn="l" rtl="0">
              <a:lnSpc>
                <a:spcPct val="90000"/>
              </a:lnSpc>
              <a:spcBef>
                <a:spcPts val="0"/>
              </a:spcBef>
              <a:spcAft>
                <a:spcPts val="0"/>
              </a:spcAft>
              <a:buClr>
                <a:schemeClr val="dk1"/>
              </a:buClr>
              <a:buSzPts val="1600"/>
              <a:buNone/>
            </a:pPr>
            <a:endParaRPr dirty="0"/>
          </a:p>
          <a:p>
            <a:pPr marL="274320" lvl="0" indent="-228600" algn="l" rtl="0">
              <a:lnSpc>
                <a:spcPct val="90000"/>
              </a:lnSpc>
              <a:spcBef>
                <a:spcPts val="1800"/>
              </a:spcBef>
              <a:spcAft>
                <a:spcPts val="0"/>
              </a:spcAft>
              <a:buClr>
                <a:schemeClr val="dk1"/>
              </a:buClr>
              <a:buSzPts val="2240"/>
              <a:buChar char="▪"/>
            </a:pPr>
            <a:r>
              <a:rPr lang="en-GB" sz="2800" dirty="0"/>
              <a:t>Spellings will be sent home this half term on a Friday, to be tested on a Friday. </a:t>
            </a:r>
            <a:endParaRPr sz="2800" dirty="0"/>
          </a:p>
          <a:p>
            <a:pPr marL="274320" lvl="0" indent="-228600" algn="l" rtl="0">
              <a:lnSpc>
                <a:spcPct val="90000"/>
              </a:lnSpc>
              <a:spcBef>
                <a:spcPts val="1800"/>
              </a:spcBef>
              <a:spcAft>
                <a:spcPts val="0"/>
              </a:spcAft>
              <a:buClr>
                <a:schemeClr val="dk1"/>
              </a:buClr>
              <a:buSzPts val="2240"/>
              <a:buChar char="▪"/>
            </a:pPr>
            <a:r>
              <a:rPr lang="en-GB" sz="2800" dirty="0"/>
              <a:t>Year 3 common exception words are attached in their homework books and on the website, for you to see and use at your convenience. </a:t>
            </a:r>
            <a:endParaRPr dirty="0"/>
          </a:p>
          <a:p>
            <a:pPr marL="274320" lvl="0" indent="0" algn="l" rtl="0">
              <a:lnSpc>
                <a:spcPct val="90000"/>
              </a:lnSpc>
              <a:spcBef>
                <a:spcPts val="1800"/>
              </a:spcBef>
              <a:spcAft>
                <a:spcPts val="0"/>
              </a:spcAft>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theme/theme1.xml><?xml version="1.0" encoding="utf-8"?>
<a:theme xmlns:a="http://schemas.openxmlformats.org/drawingml/2006/main" name="Children Playing 16x9">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1184</Words>
  <Application>Microsoft Office PowerPoint</Application>
  <PresentationFormat>Widescreen</PresentationFormat>
  <Paragraphs>89</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Noto Sans Symbols</vt:lpstr>
      <vt:lpstr>Children Playing 16x9</vt:lpstr>
      <vt:lpstr>Welcome to  Year 3 </vt:lpstr>
      <vt:lpstr>Introductions</vt:lpstr>
      <vt:lpstr>PowerPoint Presentation</vt:lpstr>
      <vt:lpstr>Things to remember:</vt:lpstr>
      <vt:lpstr>Rewards</vt:lpstr>
      <vt:lpstr>Reading </vt:lpstr>
      <vt:lpstr>Maths – Times Tables</vt:lpstr>
      <vt:lpstr>Homework </vt:lpstr>
      <vt:lpstr>Spelling</vt:lpstr>
      <vt:lpstr>Swimming </vt:lpstr>
      <vt:lpstr>School Website</vt:lpstr>
      <vt:lpstr>Additional Information</vt:lpstr>
      <vt:lpstr>Year 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Charlotte Evans</dc:creator>
  <cp:lastModifiedBy>Kate Owen</cp:lastModifiedBy>
  <cp:revision>7</cp:revision>
  <dcterms:created xsi:type="dcterms:W3CDTF">2016-09-11T17:19:27Z</dcterms:created>
  <dcterms:modified xsi:type="dcterms:W3CDTF">2025-08-28T14:05:30Z</dcterms:modified>
</cp:coreProperties>
</file>