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handoutMasterIdLst>
    <p:handoutMasterId r:id="rId15"/>
  </p:handoutMasterIdLst>
  <p:sldIdLst>
    <p:sldId id="256" r:id="rId3"/>
    <p:sldId id="257" r:id="rId4"/>
    <p:sldId id="284" r:id="rId5"/>
    <p:sldId id="277" r:id="rId6"/>
    <p:sldId id="271" r:id="rId7"/>
    <p:sldId id="275" r:id="rId8"/>
    <p:sldId id="286" r:id="rId9"/>
    <p:sldId id="264" r:id="rId10"/>
    <p:sldId id="276" r:id="rId11"/>
    <p:sldId id="287" r:id="rId12"/>
    <p:sldId id="28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3C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3" d="100"/>
          <a:sy n="53" d="100"/>
        </p:scale>
        <p:origin x="139" y="58"/>
      </p:cViewPr>
      <p:guideLst>
        <p:guide orient="horz" pos="2160"/>
        <p:guide pos="3840"/>
      </p:guideLst>
    </p:cSldViewPr>
  </p:slideViewPr>
  <p:notesTextViewPr>
    <p:cViewPr>
      <p:scale>
        <a:sx n="1" d="1"/>
        <a:sy n="1" d="1"/>
      </p:scale>
      <p:origin x="0" y="0"/>
    </p:cViewPr>
  </p:notesTextViewPr>
  <p:notesViewPr>
    <p:cSldViewPr snapToGrid="0">
      <p:cViewPr varScale="1">
        <p:scale>
          <a:sx n="65" d="100"/>
          <a:sy n="65" d="100"/>
        </p:scale>
        <p:origin x="2784"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EB33BB8-6C7A-4BE0-9B55-9EAC48D52EC6}" type="datetimeFigureOut">
              <a:rPr lang="en-US"/>
              <a:t>9/2/2025</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3F7AA83-DE31-4E93-AB07-EF7FB05F6670}" type="slidenum">
              <a:rPr/>
              <a:t>‹#›</a:t>
            </a:fld>
            <a:endParaRPr/>
          </a:p>
        </p:txBody>
      </p:sp>
    </p:spTree>
    <p:extLst>
      <p:ext uri="{BB962C8B-B14F-4D97-AF65-F5344CB8AC3E}">
        <p14:creationId xmlns:p14="http://schemas.microsoft.com/office/powerpoint/2010/main" val="32212903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11EF64-F73B-4314-BB6F-BC0937BBDF19}" type="datetimeFigureOut">
              <a:rPr lang="en-US"/>
              <a:t>9/2/2025</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5E2820-AFE1-45FA-949E-17BDB534E1DC}" type="slidenum">
              <a:rPr/>
              <a:t>‹#›</a:t>
            </a:fld>
            <a:endParaRPr/>
          </a:p>
        </p:txBody>
      </p:sp>
    </p:spTree>
    <p:extLst>
      <p:ext uri="{BB962C8B-B14F-4D97-AF65-F5344CB8AC3E}">
        <p14:creationId xmlns:p14="http://schemas.microsoft.com/office/powerpoint/2010/main" val="3157997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5E2820-AFE1-45FA-949E-17BDB534E1DC}" type="slidenum">
              <a:rPr lang="en-US" smtClean="0"/>
              <a:t>1</a:t>
            </a:fld>
            <a:endParaRPr lang="en-US"/>
          </a:p>
        </p:txBody>
      </p:sp>
    </p:spTree>
    <p:extLst>
      <p:ext uri="{BB962C8B-B14F-4D97-AF65-F5344CB8AC3E}">
        <p14:creationId xmlns:p14="http://schemas.microsoft.com/office/powerpoint/2010/main" val="306991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7542409-6A04-4DC6-AC3A-D3758287A8F2}" type="slidenum">
              <a:rPr lang="en-US" smtClean="0"/>
              <a:t>2</a:t>
            </a:fld>
            <a:endParaRPr lang="en-US"/>
          </a:p>
        </p:txBody>
      </p:sp>
    </p:spTree>
    <p:extLst>
      <p:ext uri="{BB962C8B-B14F-4D97-AF65-F5344CB8AC3E}">
        <p14:creationId xmlns:p14="http://schemas.microsoft.com/office/powerpoint/2010/main" val="660935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7" name="Google Shape;137;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65213" y="304800"/>
            <a:ext cx="7091361" cy="2793906"/>
          </a:xfrm>
        </p:spPr>
        <p:txBody>
          <a:bodyPr anchor="b">
            <a:normAutofit/>
          </a:bodyPr>
          <a:lstStyle>
            <a:lvl1pPr algn="l">
              <a:lnSpc>
                <a:spcPct val="80000"/>
              </a:lnSpc>
              <a:defRPr sz="6600"/>
            </a:lvl1pPr>
          </a:lstStyle>
          <a:p>
            <a:r>
              <a:rPr lang="en-US"/>
              <a:t>Click to edit Master title style</a:t>
            </a:r>
            <a:endParaRPr/>
          </a:p>
        </p:txBody>
      </p:sp>
      <p:sp>
        <p:nvSpPr>
          <p:cNvPr id="3" name="Subtitle 2"/>
          <p:cNvSpPr>
            <a:spLocks noGrp="1"/>
          </p:cNvSpPr>
          <p:nvPr>
            <p:ph type="subTitle" idx="1"/>
          </p:nvPr>
        </p:nvSpPr>
        <p:spPr>
          <a:xfrm>
            <a:off x="1065213" y="3108804"/>
            <a:ext cx="7091361" cy="838200"/>
          </a:xfrm>
        </p:spPr>
        <p:txBody>
          <a:bodyPr/>
          <a:lstStyle>
            <a:lvl1pPr marL="0" indent="0" algn="l">
              <a:spcBef>
                <a:spcPts val="0"/>
              </a:spcBef>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sp>
        <p:nvSpPr>
          <p:cNvPr id="8" name="Date Placeholder 7"/>
          <p:cNvSpPr>
            <a:spLocks noGrp="1"/>
          </p:cNvSpPr>
          <p:nvPr>
            <p:ph type="dt" sz="half" idx="10"/>
          </p:nvPr>
        </p:nvSpPr>
        <p:spPr/>
        <p:txBody>
          <a:bodyPr/>
          <a:lstStyle/>
          <a:p>
            <a:fld id="{9D3B9702-7FBF-4720-8670-571C5E7EEDDE}" type="datetime1">
              <a:rPr lang="en-US"/>
              <a:t>9/2/2025</a:t>
            </a:fld>
            <a:endParaRPr/>
          </a:p>
        </p:txBody>
      </p:sp>
      <p:sp>
        <p:nvSpPr>
          <p:cNvPr id="9" name="Footer Placeholder 8"/>
          <p:cNvSpPr>
            <a:spLocks noGrp="1"/>
          </p:cNvSpPr>
          <p:nvPr>
            <p:ph type="ftr" sz="quarter" idx="11"/>
          </p:nvPr>
        </p:nvSpPr>
        <p:spPr/>
        <p:txBody>
          <a:bodyPr/>
          <a:lstStyle/>
          <a:p>
            <a:endParaRPr/>
          </a:p>
        </p:txBody>
      </p:sp>
      <p:sp>
        <p:nvSpPr>
          <p:cNvPr id="10" name="Slide Number Placeholder 9"/>
          <p:cNvSpPr>
            <a:spLocks noGrp="1"/>
          </p:cNvSpPr>
          <p:nvPr>
            <p:ph type="sldNum" sz="quarter" idx="12"/>
          </p:nvPr>
        </p:nvSpPr>
        <p:spPr/>
        <p:txBody>
          <a:bodyPr/>
          <a:lstStyle/>
          <a:p>
            <a:fld id="{8FDBFFB2-86D9-4B8F-A59A-553A60B94BBE}" type="slidenum">
              <a:rPr/>
              <a:pPr/>
              <a:t>‹#›</a:t>
            </a:fld>
            <a:endParaRPr/>
          </a:p>
        </p:txBody>
      </p:sp>
    </p:spTree>
    <p:extLst>
      <p:ext uri="{BB962C8B-B14F-4D97-AF65-F5344CB8AC3E}">
        <p14:creationId xmlns:p14="http://schemas.microsoft.com/office/powerpoint/2010/main" val="1890547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27427AEA-BBBB-4C9B-AB23-214EAA8AB789}" type="datetime1">
              <a:rPr lang="en-US"/>
              <a:t>9/2/2025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4207666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865014" y="304801"/>
            <a:ext cx="1715800" cy="54102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2209800" y="304801"/>
            <a:ext cx="7502814"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2791CA30-F5CD-4CA0-B16A-349C6F830700}" type="datetime1">
              <a:rPr lang="en-US"/>
              <a:t>9/2/2025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129949773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5"/>
        <p:cNvGrpSpPr/>
        <p:nvPr/>
      </p:nvGrpSpPr>
      <p:grpSpPr>
        <a:xfrm>
          <a:off x="0" y="0"/>
          <a:ext cx="0" cy="0"/>
          <a:chOff x="0" y="0"/>
          <a:chExt cx="0" cy="0"/>
        </a:xfrm>
      </p:grpSpPr>
      <p:sp>
        <p:nvSpPr>
          <p:cNvPr id="16" name="Google Shape;16;p15"/>
          <p:cNvSpPr txBox="1">
            <a:spLocks noGrp="1"/>
          </p:cNvSpPr>
          <p:nvPr>
            <p:ph type="ctrTitle"/>
          </p:nvPr>
        </p:nvSpPr>
        <p:spPr>
          <a:xfrm>
            <a:off x="1065213" y="304800"/>
            <a:ext cx="7091361" cy="2793906"/>
          </a:xfrm>
          <a:prstGeom prst="rect">
            <a:avLst/>
          </a:prstGeom>
          <a:noFill/>
          <a:ln>
            <a:noFill/>
          </a:ln>
        </p:spPr>
        <p:txBody>
          <a:bodyPr spcFirstLastPara="1" wrap="square" lIns="91425" tIns="45700" rIns="91425" bIns="45700" anchor="b" anchorCtr="0">
            <a:normAutofit/>
          </a:bodyPr>
          <a:lstStyle>
            <a:lvl1pPr lvl="0" algn="l">
              <a:lnSpc>
                <a:spcPct val="80000"/>
              </a:lnSpc>
              <a:spcBef>
                <a:spcPts val="0"/>
              </a:spcBef>
              <a:spcAft>
                <a:spcPts val="0"/>
              </a:spcAft>
              <a:buClr>
                <a:schemeClr val="dk1"/>
              </a:buClr>
              <a:buSzPts val="6600"/>
              <a:buFont typeface="Arial"/>
              <a:buNone/>
              <a:defRPr sz="6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5"/>
          <p:cNvSpPr txBox="1">
            <a:spLocks noGrp="1"/>
          </p:cNvSpPr>
          <p:nvPr>
            <p:ph type="subTitle" idx="1"/>
          </p:nvPr>
        </p:nvSpPr>
        <p:spPr>
          <a:xfrm>
            <a:off x="1065213" y="3108804"/>
            <a:ext cx="7091361" cy="838200"/>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2"/>
              </a:buClr>
              <a:buSzPts val="1920"/>
              <a:buNone/>
              <a:defRPr sz="2400">
                <a:solidFill>
                  <a:schemeClr val="accent2"/>
                </a:solidFill>
              </a:defRPr>
            </a:lvl1pPr>
            <a:lvl2pPr lvl="1" algn="ctr">
              <a:lnSpc>
                <a:spcPct val="90000"/>
              </a:lnSpc>
              <a:spcBef>
                <a:spcPts val="1000"/>
              </a:spcBef>
              <a:spcAft>
                <a:spcPts val="0"/>
              </a:spcAft>
              <a:buClr>
                <a:schemeClr val="dk1"/>
              </a:buClr>
              <a:buSzPts val="1600"/>
              <a:buNone/>
              <a:defRPr sz="2000"/>
            </a:lvl2pPr>
            <a:lvl3pPr lvl="2" algn="ctr">
              <a:lnSpc>
                <a:spcPct val="90000"/>
              </a:lnSpc>
              <a:spcBef>
                <a:spcPts val="800"/>
              </a:spcBef>
              <a:spcAft>
                <a:spcPts val="0"/>
              </a:spcAft>
              <a:buClr>
                <a:schemeClr val="dk1"/>
              </a:buClr>
              <a:buSzPts val="1440"/>
              <a:buNone/>
              <a:defRPr sz="1800"/>
            </a:lvl3pPr>
            <a:lvl4pPr lvl="3" algn="ctr">
              <a:lnSpc>
                <a:spcPct val="90000"/>
              </a:lnSpc>
              <a:spcBef>
                <a:spcPts val="800"/>
              </a:spcBef>
              <a:spcAft>
                <a:spcPts val="0"/>
              </a:spcAft>
              <a:buClr>
                <a:schemeClr val="dk1"/>
              </a:buClr>
              <a:buSzPts val="1280"/>
              <a:buNone/>
              <a:defRPr sz="1600"/>
            </a:lvl4pPr>
            <a:lvl5pPr lvl="4" algn="ctr">
              <a:lnSpc>
                <a:spcPct val="90000"/>
              </a:lnSpc>
              <a:spcBef>
                <a:spcPts val="800"/>
              </a:spcBef>
              <a:spcAft>
                <a:spcPts val="0"/>
              </a:spcAft>
              <a:buClr>
                <a:schemeClr val="dk1"/>
              </a:buClr>
              <a:buSzPts val="1280"/>
              <a:buNone/>
              <a:defRPr sz="1600"/>
            </a:lvl5pPr>
            <a:lvl6pPr lvl="5" algn="ctr">
              <a:lnSpc>
                <a:spcPct val="90000"/>
              </a:lnSpc>
              <a:spcBef>
                <a:spcPts val="800"/>
              </a:spcBef>
              <a:spcAft>
                <a:spcPts val="0"/>
              </a:spcAft>
              <a:buClr>
                <a:schemeClr val="dk1"/>
              </a:buClr>
              <a:buSzPts val="1280"/>
              <a:buNone/>
              <a:defRPr sz="1600"/>
            </a:lvl6pPr>
            <a:lvl7pPr lvl="6" algn="ctr">
              <a:lnSpc>
                <a:spcPct val="90000"/>
              </a:lnSpc>
              <a:spcBef>
                <a:spcPts val="800"/>
              </a:spcBef>
              <a:spcAft>
                <a:spcPts val="0"/>
              </a:spcAft>
              <a:buClr>
                <a:schemeClr val="dk1"/>
              </a:buClr>
              <a:buSzPts val="1280"/>
              <a:buNone/>
              <a:defRPr sz="1600"/>
            </a:lvl7pPr>
            <a:lvl8pPr lvl="7" algn="ctr">
              <a:lnSpc>
                <a:spcPct val="90000"/>
              </a:lnSpc>
              <a:spcBef>
                <a:spcPts val="800"/>
              </a:spcBef>
              <a:spcAft>
                <a:spcPts val="0"/>
              </a:spcAft>
              <a:buClr>
                <a:schemeClr val="dk1"/>
              </a:buClr>
              <a:buSzPts val="1280"/>
              <a:buNone/>
              <a:defRPr sz="1600"/>
            </a:lvl8pPr>
            <a:lvl9pPr lvl="8" algn="ctr">
              <a:lnSpc>
                <a:spcPct val="90000"/>
              </a:lnSpc>
              <a:spcBef>
                <a:spcPts val="800"/>
              </a:spcBef>
              <a:spcAft>
                <a:spcPts val="0"/>
              </a:spcAft>
              <a:buClr>
                <a:schemeClr val="dk1"/>
              </a:buClr>
              <a:buSzPts val="1280"/>
              <a:buNone/>
              <a:defRPr sz="1600"/>
            </a:lvl9pPr>
          </a:lstStyle>
          <a:p>
            <a:endParaRPr/>
          </a:p>
        </p:txBody>
      </p:sp>
      <p:sp>
        <p:nvSpPr>
          <p:cNvPr id="18" name="Google Shape;18;p15"/>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5"/>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5"/>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29686658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21"/>
        <p:cNvGrpSpPr/>
        <p:nvPr/>
      </p:nvGrpSpPr>
      <p:grpSpPr>
        <a:xfrm>
          <a:off x="0" y="0"/>
          <a:ext cx="0" cy="0"/>
          <a:chOff x="0" y="0"/>
          <a:chExt cx="0" cy="0"/>
        </a:xfrm>
      </p:grpSpPr>
      <p:sp>
        <p:nvSpPr>
          <p:cNvPr id="22" name="Google Shape;22;p16"/>
          <p:cNvSpPr txBox="1">
            <a:spLocks noGrp="1"/>
          </p:cNvSpPr>
          <p:nvPr>
            <p:ph type="title"/>
          </p:nvPr>
        </p:nvSpPr>
        <p:spPr>
          <a:xfrm>
            <a:off x="2208213" y="304800"/>
            <a:ext cx="9372600" cy="120041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6"/>
          <p:cNvSpPr txBox="1">
            <a:spLocks noGrp="1"/>
          </p:cNvSpPr>
          <p:nvPr>
            <p:ph type="body" idx="1"/>
          </p:nvPr>
        </p:nvSpPr>
        <p:spPr>
          <a:xfrm>
            <a:off x="2208213" y="1600200"/>
            <a:ext cx="9372600" cy="4114800"/>
          </a:xfrm>
          <a:prstGeom prst="rect">
            <a:avLst/>
          </a:prstGeom>
          <a:noFill/>
          <a:ln>
            <a:noFill/>
          </a:ln>
        </p:spPr>
        <p:txBody>
          <a:bodyPr spcFirstLastPara="1" wrap="square" lIns="91425" tIns="45700" rIns="91425" bIns="45700" anchor="t" anchorCtr="0">
            <a:normAutofit/>
          </a:bodyPr>
          <a:lstStyle>
            <a:lvl1pPr marL="457200" lvl="0" indent="-320040" algn="l">
              <a:lnSpc>
                <a:spcPct val="90000"/>
              </a:lnSpc>
              <a:spcBef>
                <a:spcPts val="1800"/>
              </a:spcBef>
              <a:spcAft>
                <a:spcPts val="0"/>
              </a:spcAft>
              <a:buClr>
                <a:schemeClr val="dk1"/>
              </a:buClr>
              <a:buSzPts val="1440"/>
              <a:buChar char="▪"/>
              <a:defRPr/>
            </a:lvl1pPr>
            <a:lvl2pPr marL="914400" lvl="1" indent="-320040" algn="l">
              <a:lnSpc>
                <a:spcPct val="90000"/>
              </a:lnSpc>
              <a:spcBef>
                <a:spcPts val="1000"/>
              </a:spcBef>
              <a:spcAft>
                <a:spcPts val="0"/>
              </a:spcAft>
              <a:buClr>
                <a:schemeClr val="dk1"/>
              </a:buClr>
              <a:buSzPts val="1440"/>
              <a:buChar char="▪"/>
              <a:defRPr/>
            </a:lvl2pPr>
            <a:lvl3pPr marL="1371600" lvl="2" indent="-320039" algn="l">
              <a:lnSpc>
                <a:spcPct val="90000"/>
              </a:lnSpc>
              <a:spcBef>
                <a:spcPts val="800"/>
              </a:spcBef>
              <a:spcAft>
                <a:spcPts val="0"/>
              </a:spcAft>
              <a:buClr>
                <a:schemeClr val="dk1"/>
              </a:buClr>
              <a:buSzPts val="1440"/>
              <a:buChar char="▪"/>
              <a:defRPr/>
            </a:lvl3pPr>
            <a:lvl4pPr marL="1828800" lvl="3" indent="-320039" algn="l">
              <a:lnSpc>
                <a:spcPct val="90000"/>
              </a:lnSpc>
              <a:spcBef>
                <a:spcPts val="800"/>
              </a:spcBef>
              <a:spcAft>
                <a:spcPts val="0"/>
              </a:spcAft>
              <a:buClr>
                <a:schemeClr val="dk1"/>
              </a:buClr>
              <a:buSzPts val="1440"/>
              <a:buChar char="▪"/>
              <a:defRPr/>
            </a:lvl4pPr>
            <a:lvl5pPr marL="2286000" lvl="4" indent="-320039" algn="l">
              <a:lnSpc>
                <a:spcPct val="90000"/>
              </a:lnSpc>
              <a:spcBef>
                <a:spcPts val="800"/>
              </a:spcBef>
              <a:spcAft>
                <a:spcPts val="0"/>
              </a:spcAft>
              <a:buClr>
                <a:schemeClr val="dk1"/>
              </a:buClr>
              <a:buSzPts val="1440"/>
              <a:buChar char="▪"/>
              <a:defRPr/>
            </a:lvl5pPr>
            <a:lvl6pPr marL="2743200" lvl="5" indent="-320039" algn="l">
              <a:lnSpc>
                <a:spcPct val="90000"/>
              </a:lnSpc>
              <a:spcBef>
                <a:spcPts val="800"/>
              </a:spcBef>
              <a:spcAft>
                <a:spcPts val="0"/>
              </a:spcAft>
              <a:buClr>
                <a:schemeClr val="dk1"/>
              </a:buClr>
              <a:buSzPts val="1440"/>
              <a:buChar char="▪"/>
              <a:defRPr/>
            </a:lvl6pPr>
            <a:lvl7pPr marL="3200400" lvl="6" indent="-320039" algn="l">
              <a:lnSpc>
                <a:spcPct val="90000"/>
              </a:lnSpc>
              <a:spcBef>
                <a:spcPts val="800"/>
              </a:spcBef>
              <a:spcAft>
                <a:spcPts val="0"/>
              </a:spcAft>
              <a:buClr>
                <a:schemeClr val="dk1"/>
              </a:buClr>
              <a:buSzPts val="1440"/>
              <a:buChar char="▪"/>
              <a:defRPr/>
            </a:lvl7pPr>
            <a:lvl8pPr marL="3657600" lvl="7" indent="-320040" algn="l">
              <a:lnSpc>
                <a:spcPct val="90000"/>
              </a:lnSpc>
              <a:spcBef>
                <a:spcPts val="800"/>
              </a:spcBef>
              <a:spcAft>
                <a:spcPts val="0"/>
              </a:spcAft>
              <a:buClr>
                <a:schemeClr val="dk1"/>
              </a:buClr>
              <a:buSzPts val="1440"/>
              <a:buChar char="▪"/>
              <a:defRPr/>
            </a:lvl8pPr>
            <a:lvl9pPr marL="4114800" lvl="8" indent="-320040" algn="l">
              <a:lnSpc>
                <a:spcPct val="90000"/>
              </a:lnSpc>
              <a:spcBef>
                <a:spcPts val="800"/>
              </a:spcBef>
              <a:spcAft>
                <a:spcPts val="0"/>
              </a:spcAft>
              <a:buClr>
                <a:schemeClr val="dk1"/>
              </a:buClr>
              <a:buSzPts val="1440"/>
              <a:buChar char="▪"/>
              <a:defRPr/>
            </a:lvl9pPr>
          </a:lstStyle>
          <a:p>
            <a:endParaRPr/>
          </a:p>
        </p:txBody>
      </p:sp>
      <p:sp>
        <p:nvSpPr>
          <p:cNvPr id="24" name="Google Shape;24;p16"/>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6"/>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6"/>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20287155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27"/>
        <p:cNvGrpSpPr/>
        <p:nvPr/>
      </p:nvGrpSpPr>
      <p:grpSpPr>
        <a:xfrm>
          <a:off x="0" y="0"/>
          <a:ext cx="0" cy="0"/>
          <a:chOff x="0" y="0"/>
          <a:chExt cx="0" cy="0"/>
        </a:xfrm>
      </p:grpSpPr>
      <p:sp>
        <p:nvSpPr>
          <p:cNvPr id="28" name="Google Shape;28;p17"/>
          <p:cNvSpPr txBox="1">
            <a:spLocks noGrp="1"/>
          </p:cNvSpPr>
          <p:nvPr>
            <p:ph type="title"/>
          </p:nvPr>
        </p:nvSpPr>
        <p:spPr>
          <a:xfrm>
            <a:off x="5180013" y="1600200"/>
            <a:ext cx="6400801" cy="2486025"/>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5200"/>
              <a:buFont typeface="Arial"/>
              <a:buNone/>
              <a:defRPr sz="5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7"/>
          <p:cNvSpPr txBox="1">
            <a:spLocks noGrp="1"/>
          </p:cNvSpPr>
          <p:nvPr>
            <p:ph type="body" idx="1"/>
          </p:nvPr>
        </p:nvSpPr>
        <p:spPr>
          <a:xfrm>
            <a:off x="5180011" y="4105029"/>
            <a:ext cx="6400801" cy="9144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800"/>
              </a:spcBef>
              <a:spcAft>
                <a:spcPts val="0"/>
              </a:spcAft>
              <a:buClr>
                <a:schemeClr val="accent2"/>
              </a:buClr>
              <a:buSzPts val="1600"/>
              <a:buNone/>
              <a:defRPr sz="2000">
                <a:solidFill>
                  <a:schemeClr val="accent2"/>
                </a:solidFill>
              </a:defRPr>
            </a:lvl1pPr>
            <a:lvl2pPr marL="914400" lvl="1" indent="-228600" algn="l">
              <a:lnSpc>
                <a:spcPct val="90000"/>
              </a:lnSpc>
              <a:spcBef>
                <a:spcPts val="1000"/>
              </a:spcBef>
              <a:spcAft>
                <a:spcPts val="0"/>
              </a:spcAft>
              <a:buClr>
                <a:srgbClr val="999999"/>
              </a:buClr>
              <a:buSzPts val="1600"/>
              <a:buNone/>
              <a:defRPr sz="2000">
                <a:solidFill>
                  <a:srgbClr val="999999"/>
                </a:solidFill>
              </a:defRPr>
            </a:lvl2pPr>
            <a:lvl3pPr marL="1371600" lvl="2" indent="-228600" algn="l">
              <a:lnSpc>
                <a:spcPct val="90000"/>
              </a:lnSpc>
              <a:spcBef>
                <a:spcPts val="800"/>
              </a:spcBef>
              <a:spcAft>
                <a:spcPts val="0"/>
              </a:spcAft>
              <a:buClr>
                <a:srgbClr val="999999"/>
              </a:buClr>
              <a:buSzPts val="1440"/>
              <a:buNone/>
              <a:defRPr sz="1800">
                <a:solidFill>
                  <a:srgbClr val="999999"/>
                </a:solidFill>
              </a:defRPr>
            </a:lvl3pPr>
            <a:lvl4pPr marL="1828800" lvl="3" indent="-228600" algn="l">
              <a:lnSpc>
                <a:spcPct val="90000"/>
              </a:lnSpc>
              <a:spcBef>
                <a:spcPts val="800"/>
              </a:spcBef>
              <a:spcAft>
                <a:spcPts val="0"/>
              </a:spcAft>
              <a:buClr>
                <a:srgbClr val="999999"/>
              </a:buClr>
              <a:buSzPts val="1280"/>
              <a:buNone/>
              <a:defRPr sz="1600">
                <a:solidFill>
                  <a:srgbClr val="999999"/>
                </a:solidFill>
              </a:defRPr>
            </a:lvl4pPr>
            <a:lvl5pPr marL="2286000" lvl="4" indent="-228600" algn="l">
              <a:lnSpc>
                <a:spcPct val="90000"/>
              </a:lnSpc>
              <a:spcBef>
                <a:spcPts val="800"/>
              </a:spcBef>
              <a:spcAft>
                <a:spcPts val="0"/>
              </a:spcAft>
              <a:buClr>
                <a:srgbClr val="999999"/>
              </a:buClr>
              <a:buSzPts val="1280"/>
              <a:buNone/>
              <a:defRPr sz="1600">
                <a:solidFill>
                  <a:srgbClr val="999999"/>
                </a:solidFill>
              </a:defRPr>
            </a:lvl5pPr>
            <a:lvl6pPr marL="2743200" lvl="5" indent="-228600" algn="l">
              <a:lnSpc>
                <a:spcPct val="90000"/>
              </a:lnSpc>
              <a:spcBef>
                <a:spcPts val="800"/>
              </a:spcBef>
              <a:spcAft>
                <a:spcPts val="0"/>
              </a:spcAft>
              <a:buClr>
                <a:srgbClr val="999999"/>
              </a:buClr>
              <a:buSzPts val="1280"/>
              <a:buNone/>
              <a:defRPr sz="1600">
                <a:solidFill>
                  <a:srgbClr val="999999"/>
                </a:solidFill>
              </a:defRPr>
            </a:lvl6pPr>
            <a:lvl7pPr marL="3200400" lvl="6" indent="-228600" algn="l">
              <a:lnSpc>
                <a:spcPct val="90000"/>
              </a:lnSpc>
              <a:spcBef>
                <a:spcPts val="800"/>
              </a:spcBef>
              <a:spcAft>
                <a:spcPts val="0"/>
              </a:spcAft>
              <a:buClr>
                <a:srgbClr val="999999"/>
              </a:buClr>
              <a:buSzPts val="1280"/>
              <a:buNone/>
              <a:defRPr sz="1600">
                <a:solidFill>
                  <a:srgbClr val="999999"/>
                </a:solidFill>
              </a:defRPr>
            </a:lvl7pPr>
            <a:lvl8pPr marL="3657600" lvl="7" indent="-228600" algn="l">
              <a:lnSpc>
                <a:spcPct val="90000"/>
              </a:lnSpc>
              <a:spcBef>
                <a:spcPts val="800"/>
              </a:spcBef>
              <a:spcAft>
                <a:spcPts val="0"/>
              </a:spcAft>
              <a:buClr>
                <a:srgbClr val="999999"/>
              </a:buClr>
              <a:buSzPts val="1280"/>
              <a:buNone/>
              <a:defRPr sz="1600">
                <a:solidFill>
                  <a:srgbClr val="999999"/>
                </a:solidFill>
              </a:defRPr>
            </a:lvl8pPr>
            <a:lvl9pPr marL="4114800" lvl="8" indent="-228600" algn="l">
              <a:lnSpc>
                <a:spcPct val="90000"/>
              </a:lnSpc>
              <a:spcBef>
                <a:spcPts val="800"/>
              </a:spcBef>
              <a:spcAft>
                <a:spcPts val="0"/>
              </a:spcAft>
              <a:buClr>
                <a:srgbClr val="999999"/>
              </a:buClr>
              <a:buSzPts val="1280"/>
              <a:buNone/>
              <a:defRPr sz="1600">
                <a:solidFill>
                  <a:srgbClr val="999999"/>
                </a:solidFill>
              </a:defRPr>
            </a:lvl9pPr>
          </a:lstStyle>
          <a:p>
            <a:endParaRPr/>
          </a:p>
        </p:txBody>
      </p:sp>
      <p:sp>
        <p:nvSpPr>
          <p:cNvPr id="30" name="Google Shape;30;p17"/>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7"/>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7"/>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13518288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33"/>
        <p:cNvGrpSpPr/>
        <p:nvPr/>
      </p:nvGrpSpPr>
      <p:grpSpPr>
        <a:xfrm>
          <a:off x="0" y="0"/>
          <a:ext cx="0" cy="0"/>
          <a:chOff x="0" y="0"/>
          <a:chExt cx="0" cy="0"/>
        </a:xfrm>
      </p:grpSpPr>
      <p:sp>
        <p:nvSpPr>
          <p:cNvPr id="34" name="Google Shape;34;p18"/>
          <p:cNvSpPr txBox="1">
            <a:spLocks noGrp="1"/>
          </p:cNvSpPr>
          <p:nvPr>
            <p:ph type="title"/>
          </p:nvPr>
        </p:nvSpPr>
        <p:spPr>
          <a:xfrm>
            <a:off x="2208213" y="304800"/>
            <a:ext cx="9372600" cy="120041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8"/>
          <p:cNvSpPr txBox="1">
            <a:spLocks noGrp="1"/>
          </p:cNvSpPr>
          <p:nvPr>
            <p:ph type="body" idx="1"/>
          </p:nvPr>
        </p:nvSpPr>
        <p:spPr>
          <a:xfrm>
            <a:off x="2208213" y="1600200"/>
            <a:ext cx="4572000" cy="4114800"/>
          </a:xfrm>
          <a:prstGeom prst="rect">
            <a:avLst/>
          </a:prstGeom>
          <a:noFill/>
          <a:ln>
            <a:noFill/>
          </a:ln>
        </p:spPr>
        <p:txBody>
          <a:bodyPr spcFirstLastPara="1" wrap="square" lIns="91425" tIns="45700" rIns="91425" bIns="45700" anchor="t" anchorCtr="0">
            <a:normAutofit/>
          </a:bodyPr>
          <a:lstStyle>
            <a:lvl1pPr marL="457200" lvl="0" indent="-320040" algn="l">
              <a:lnSpc>
                <a:spcPct val="90000"/>
              </a:lnSpc>
              <a:spcBef>
                <a:spcPts val="1800"/>
              </a:spcBef>
              <a:spcAft>
                <a:spcPts val="0"/>
              </a:spcAft>
              <a:buClr>
                <a:schemeClr val="dk1"/>
              </a:buClr>
              <a:buSzPts val="1440"/>
              <a:buChar char="▪"/>
              <a:defRPr/>
            </a:lvl1pPr>
            <a:lvl2pPr marL="914400" lvl="1" indent="-320040" algn="l">
              <a:lnSpc>
                <a:spcPct val="90000"/>
              </a:lnSpc>
              <a:spcBef>
                <a:spcPts val="1000"/>
              </a:spcBef>
              <a:spcAft>
                <a:spcPts val="0"/>
              </a:spcAft>
              <a:buClr>
                <a:schemeClr val="dk1"/>
              </a:buClr>
              <a:buSzPts val="1440"/>
              <a:buChar char="▪"/>
              <a:defRPr/>
            </a:lvl2pPr>
            <a:lvl3pPr marL="1371600" lvl="2" indent="-320039" algn="l">
              <a:lnSpc>
                <a:spcPct val="90000"/>
              </a:lnSpc>
              <a:spcBef>
                <a:spcPts val="800"/>
              </a:spcBef>
              <a:spcAft>
                <a:spcPts val="0"/>
              </a:spcAft>
              <a:buClr>
                <a:schemeClr val="dk1"/>
              </a:buClr>
              <a:buSzPts val="1440"/>
              <a:buChar char="▪"/>
              <a:defRPr/>
            </a:lvl3pPr>
            <a:lvl4pPr marL="1828800" lvl="3" indent="-320039" algn="l">
              <a:lnSpc>
                <a:spcPct val="90000"/>
              </a:lnSpc>
              <a:spcBef>
                <a:spcPts val="800"/>
              </a:spcBef>
              <a:spcAft>
                <a:spcPts val="0"/>
              </a:spcAft>
              <a:buClr>
                <a:schemeClr val="dk1"/>
              </a:buClr>
              <a:buSzPts val="1440"/>
              <a:buChar char="▪"/>
              <a:defRPr/>
            </a:lvl4pPr>
            <a:lvl5pPr marL="2286000" lvl="4" indent="-320039" algn="l">
              <a:lnSpc>
                <a:spcPct val="90000"/>
              </a:lnSpc>
              <a:spcBef>
                <a:spcPts val="800"/>
              </a:spcBef>
              <a:spcAft>
                <a:spcPts val="0"/>
              </a:spcAft>
              <a:buClr>
                <a:schemeClr val="dk1"/>
              </a:buClr>
              <a:buSzPts val="1440"/>
              <a:buChar char="▪"/>
              <a:defRPr/>
            </a:lvl5pPr>
            <a:lvl6pPr marL="2743200" lvl="5" indent="-320039" algn="l">
              <a:lnSpc>
                <a:spcPct val="90000"/>
              </a:lnSpc>
              <a:spcBef>
                <a:spcPts val="800"/>
              </a:spcBef>
              <a:spcAft>
                <a:spcPts val="0"/>
              </a:spcAft>
              <a:buClr>
                <a:schemeClr val="dk1"/>
              </a:buClr>
              <a:buSzPts val="1440"/>
              <a:buChar char="▪"/>
              <a:defRPr/>
            </a:lvl6pPr>
            <a:lvl7pPr marL="3200400" lvl="6" indent="-320039" algn="l">
              <a:lnSpc>
                <a:spcPct val="90000"/>
              </a:lnSpc>
              <a:spcBef>
                <a:spcPts val="800"/>
              </a:spcBef>
              <a:spcAft>
                <a:spcPts val="0"/>
              </a:spcAft>
              <a:buClr>
                <a:schemeClr val="dk1"/>
              </a:buClr>
              <a:buSzPts val="1440"/>
              <a:buChar char="▪"/>
              <a:defRPr/>
            </a:lvl7pPr>
            <a:lvl8pPr marL="3657600" lvl="7" indent="-320040" algn="l">
              <a:lnSpc>
                <a:spcPct val="90000"/>
              </a:lnSpc>
              <a:spcBef>
                <a:spcPts val="800"/>
              </a:spcBef>
              <a:spcAft>
                <a:spcPts val="0"/>
              </a:spcAft>
              <a:buClr>
                <a:schemeClr val="dk1"/>
              </a:buClr>
              <a:buSzPts val="1440"/>
              <a:buChar char="▪"/>
              <a:defRPr/>
            </a:lvl8pPr>
            <a:lvl9pPr marL="4114800" lvl="8" indent="-320040" algn="l">
              <a:lnSpc>
                <a:spcPct val="90000"/>
              </a:lnSpc>
              <a:spcBef>
                <a:spcPts val="800"/>
              </a:spcBef>
              <a:spcAft>
                <a:spcPts val="0"/>
              </a:spcAft>
              <a:buClr>
                <a:schemeClr val="dk1"/>
              </a:buClr>
              <a:buSzPts val="1440"/>
              <a:buChar char="▪"/>
              <a:defRPr/>
            </a:lvl9pPr>
          </a:lstStyle>
          <a:p>
            <a:endParaRPr/>
          </a:p>
        </p:txBody>
      </p:sp>
      <p:sp>
        <p:nvSpPr>
          <p:cNvPr id="36" name="Google Shape;36;p18"/>
          <p:cNvSpPr txBox="1">
            <a:spLocks noGrp="1"/>
          </p:cNvSpPr>
          <p:nvPr>
            <p:ph type="body" idx="2"/>
          </p:nvPr>
        </p:nvSpPr>
        <p:spPr>
          <a:xfrm>
            <a:off x="7008813" y="1600200"/>
            <a:ext cx="4572000" cy="4114800"/>
          </a:xfrm>
          <a:prstGeom prst="rect">
            <a:avLst/>
          </a:prstGeom>
          <a:noFill/>
          <a:ln>
            <a:noFill/>
          </a:ln>
        </p:spPr>
        <p:txBody>
          <a:bodyPr spcFirstLastPara="1" wrap="square" lIns="91425" tIns="45700" rIns="91425" bIns="45700" anchor="t" anchorCtr="0">
            <a:normAutofit/>
          </a:bodyPr>
          <a:lstStyle>
            <a:lvl1pPr marL="457200" lvl="0" indent="-320040" algn="l">
              <a:lnSpc>
                <a:spcPct val="90000"/>
              </a:lnSpc>
              <a:spcBef>
                <a:spcPts val="1800"/>
              </a:spcBef>
              <a:spcAft>
                <a:spcPts val="0"/>
              </a:spcAft>
              <a:buClr>
                <a:schemeClr val="dk1"/>
              </a:buClr>
              <a:buSzPts val="1440"/>
              <a:buChar char="▪"/>
              <a:defRPr/>
            </a:lvl1pPr>
            <a:lvl2pPr marL="914400" lvl="1" indent="-320040" algn="l">
              <a:lnSpc>
                <a:spcPct val="90000"/>
              </a:lnSpc>
              <a:spcBef>
                <a:spcPts val="1000"/>
              </a:spcBef>
              <a:spcAft>
                <a:spcPts val="0"/>
              </a:spcAft>
              <a:buClr>
                <a:schemeClr val="dk1"/>
              </a:buClr>
              <a:buSzPts val="1440"/>
              <a:buChar char="▪"/>
              <a:defRPr/>
            </a:lvl2pPr>
            <a:lvl3pPr marL="1371600" lvl="2" indent="-320039" algn="l">
              <a:lnSpc>
                <a:spcPct val="90000"/>
              </a:lnSpc>
              <a:spcBef>
                <a:spcPts val="800"/>
              </a:spcBef>
              <a:spcAft>
                <a:spcPts val="0"/>
              </a:spcAft>
              <a:buClr>
                <a:schemeClr val="dk1"/>
              </a:buClr>
              <a:buSzPts val="1440"/>
              <a:buChar char="▪"/>
              <a:defRPr/>
            </a:lvl3pPr>
            <a:lvl4pPr marL="1828800" lvl="3" indent="-320039" algn="l">
              <a:lnSpc>
                <a:spcPct val="90000"/>
              </a:lnSpc>
              <a:spcBef>
                <a:spcPts val="800"/>
              </a:spcBef>
              <a:spcAft>
                <a:spcPts val="0"/>
              </a:spcAft>
              <a:buClr>
                <a:schemeClr val="dk1"/>
              </a:buClr>
              <a:buSzPts val="1440"/>
              <a:buChar char="▪"/>
              <a:defRPr/>
            </a:lvl4pPr>
            <a:lvl5pPr marL="2286000" lvl="4" indent="-320039" algn="l">
              <a:lnSpc>
                <a:spcPct val="90000"/>
              </a:lnSpc>
              <a:spcBef>
                <a:spcPts val="800"/>
              </a:spcBef>
              <a:spcAft>
                <a:spcPts val="0"/>
              </a:spcAft>
              <a:buClr>
                <a:schemeClr val="dk1"/>
              </a:buClr>
              <a:buSzPts val="1440"/>
              <a:buChar char="▪"/>
              <a:defRPr/>
            </a:lvl5pPr>
            <a:lvl6pPr marL="2743200" lvl="5" indent="-320039" algn="l">
              <a:lnSpc>
                <a:spcPct val="90000"/>
              </a:lnSpc>
              <a:spcBef>
                <a:spcPts val="800"/>
              </a:spcBef>
              <a:spcAft>
                <a:spcPts val="0"/>
              </a:spcAft>
              <a:buClr>
                <a:schemeClr val="dk1"/>
              </a:buClr>
              <a:buSzPts val="1440"/>
              <a:buChar char="▪"/>
              <a:defRPr/>
            </a:lvl6pPr>
            <a:lvl7pPr marL="3200400" lvl="6" indent="-320039" algn="l">
              <a:lnSpc>
                <a:spcPct val="90000"/>
              </a:lnSpc>
              <a:spcBef>
                <a:spcPts val="800"/>
              </a:spcBef>
              <a:spcAft>
                <a:spcPts val="0"/>
              </a:spcAft>
              <a:buClr>
                <a:schemeClr val="dk1"/>
              </a:buClr>
              <a:buSzPts val="1440"/>
              <a:buChar char="▪"/>
              <a:defRPr/>
            </a:lvl7pPr>
            <a:lvl8pPr marL="3657600" lvl="7" indent="-320040" algn="l">
              <a:lnSpc>
                <a:spcPct val="90000"/>
              </a:lnSpc>
              <a:spcBef>
                <a:spcPts val="800"/>
              </a:spcBef>
              <a:spcAft>
                <a:spcPts val="0"/>
              </a:spcAft>
              <a:buClr>
                <a:schemeClr val="dk1"/>
              </a:buClr>
              <a:buSzPts val="1440"/>
              <a:buChar char="▪"/>
              <a:defRPr/>
            </a:lvl8pPr>
            <a:lvl9pPr marL="4114800" lvl="8" indent="-320040" algn="l">
              <a:lnSpc>
                <a:spcPct val="90000"/>
              </a:lnSpc>
              <a:spcBef>
                <a:spcPts val="800"/>
              </a:spcBef>
              <a:spcAft>
                <a:spcPts val="0"/>
              </a:spcAft>
              <a:buClr>
                <a:schemeClr val="dk1"/>
              </a:buClr>
              <a:buSzPts val="1440"/>
              <a:buChar char="▪"/>
              <a:defRPr/>
            </a:lvl9pPr>
          </a:lstStyle>
          <a:p>
            <a:endParaRPr/>
          </a:p>
        </p:txBody>
      </p:sp>
      <p:sp>
        <p:nvSpPr>
          <p:cNvPr id="37" name="Google Shape;37;p18"/>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8"/>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8"/>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37634482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0"/>
        <p:cNvGrpSpPr/>
        <p:nvPr/>
      </p:nvGrpSpPr>
      <p:grpSpPr>
        <a:xfrm>
          <a:off x="0" y="0"/>
          <a:ext cx="0" cy="0"/>
          <a:chOff x="0" y="0"/>
          <a:chExt cx="0" cy="0"/>
        </a:xfrm>
      </p:grpSpPr>
      <p:sp>
        <p:nvSpPr>
          <p:cNvPr id="41" name="Google Shape;41;p19"/>
          <p:cNvSpPr txBox="1">
            <a:spLocks noGrp="1"/>
          </p:cNvSpPr>
          <p:nvPr>
            <p:ph type="title"/>
          </p:nvPr>
        </p:nvSpPr>
        <p:spPr>
          <a:xfrm>
            <a:off x="2208213" y="304800"/>
            <a:ext cx="9372600" cy="120041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9"/>
          <p:cNvSpPr txBox="1">
            <a:spLocks noGrp="1"/>
          </p:cNvSpPr>
          <p:nvPr>
            <p:ph type="body" idx="1"/>
          </p:nvPr>
        </p:nvSpPr>
        <p:spPr>
          <a:xfrm>
            <a:off x="2208213" y="1600200"/>
            <a:ext cx="4572000" cy="823912"/>
          </a:xfrm>
          <a:prstGeom prst="rect">
            <a:avLst/>
          </a:prstGeom>
          <a:noFill/>
          <a:ln>
            <a:noFill/>
          </a:ln>
        </p:spPr>
        <p:txBody>
          <a:bodyPr spcFirstLastPara="1" wrap="square" lIns="91425" tIns="45700" rIns="91425" bIns="45700" anchor="ctr" anchorCtr="0">
            <a:noAutofit/>
          </a:bodyPr>
          <a:lstStyle>
            <a:lvl1pPr marL="457200" lvl="0" indent="-228600" algn="l">
              <a:lnSpc>
                <a:spcPct val="90000"/>
              </a:lnSpc>
              <a:spcBef>
                <a:spcPts val="0"/>
              </a:spcBef>
              <a:spcAft>
                <a:spcPts val="0"/>
              </a:spcAft>
              <a:buClr>
                <a:schemeClr val="accent2"/>
              </a:buClr>
              <a:buSzPts val="1680"/>
              <a:buNone/>
              <a:defRPr sz="2100" b="0">
                <a:solidFill>
                  <a:schemeClr val="accent2"/>
                </a:solidFill>
              </a:defRPr>
            </a:lvl1pPr>
            <a:lvl2pPr marL="914400" lvl="1" indent="-228600" algn="l">
              <a:lnSpc>
                <a:spcPct val="90000"/>
              </a:lnSpc>
              <a:spcBef>
                <a:spcPts val="1000"/>
              </a:spcBef>
              <a:spcAft>
                <a:spcPts val="0"/>
              </a:spcAft>
              <a:buClr>
                <a:schemeClr val="dk1"/>
              </a:buClr>
              <a:buSzPts val="1600"/>
              <a:buNone/>
              <a:defRPr sz="2000" b="1"/>
            </a:lvl2pPr>
            <a:lvl3pPr marL="1371600" lvl="2" indent="-228600" algn="l">
              <a:lnSpc>
                <a:spcPct val="90000"/>
              </a:lnSpc>
              <a:spcBef>
                <a:spcPts val="800"/>
              </a:spcBef>
              <a:spcAft>
                <a:spcPts val="0"/>
              </a:spcAft>
              <a:buClr>
                <a:schemeClr val="dk1"/>
              </a:buClr>
              <a:buSzPts val="1440"/>
              <a:buNone/>
              <a:defRPr sz="1800" b="1"/>
            </a:lvl3pPr>
            <a:lvl4pPr marL="1828800" lvl="3" indent="-228600" algn="l">
              <a:lnSpc>
                <a:spcPct val="90000"/>
              </a:lnSpc>
              <a:spcBef>
                <a:spcPts val="800"/>
              </a:spcBef>
              <a:spcAft>
                <a:spcPts val="0"/>
              </a:spcAft>
              <a:buClr>
                <a:schemeClr val="dk1"/>
              </a:buClr>
              <a:buSzPts val="1280"/>
              <a:buNone/>
              <a:defRPr sz="1600" b="1"/>
            </a:lvl4pPr>
            <a:lvl5pPr marL="2286000" lvl="4" indent="-228600" algn="l">
              <a:lnSpc>
                <a:spcPct val="90000"/>
              </a:lnSpc>
              <a:spcBef>
                <a:spcPts val="800"/>
              </a:spcBef>
              <a:spcAft>
                <a:spcPts val="0"/>
              </a:spcAft>
              <a:buClr>
                <a:schemeClr val="dk1"/>
              </a:buClr>
              <a:buSzPts val="1280"/>
              <a:buNone/>
              <a:defRPr sz="1600" b="1"/>
            </a:lvl5pPr>
            <a:lvl6pPr marL="2743200" lvl="5" indent="-228600" algn="l">
              <a:lnSpc>
                <a:spcPct val="90000"/>
              </a:lnSpc>
              <a:spcBef>
                <a:spcPts val="800"/>
              </a:spcBef>
              <a:spcAft>
                <a:spcPts val="0"/>
              </a:spcAft>
              <a:buClr>
                <a:schemeClr val="dk1"/>
              </a:buClr>
              <a:buSzPts val="1280"/>
              <a:buNone/>
              <a:defRPr sz="1600" b="1"/>
            </a:lvl6pPr>
            <a:lvl7pPr marL="3200400" lvl="6" indent="-228600" algn="l">
              <a:lnSpc>
                <a:spcPct val="90000"/>
              </a:lnSpc>
              <a:spcBef>
                <a:spcPts val="800"/>
              </a:spcBef>
              <a:spcAft>
                <a:spcPts val="0"/>
              </a:spcAft>
              <a:buClr>
                <a:schemeClr val="dk1"/>
              </a:buClr>
              <a:buSzPts val="1280"/>
              <a:buNone/>
              <a:defRPr sz="1600" b="1"/>
            </a:lvl7pPr>
            <a:lvl8pPr marL="3657600" lvl="7" indent="-228600" algn="l">
              <a:lnSpc>
                <a:spcPct val="90000"/>
              </a:lnSpc>
              <a:spcBef>
                <a:spcPts val="800"/>
              </a:spcBef>
              <a:spcAft>
                <a:spcPts val="0"/>
              </a:spcAft>
              <a:buClr>
                <a:schemeClr val="dk1"/>
              </a:buClr>
              <a:buSzPts val="1280"/>
              <a:buNone/>
              <a:defRPr sz="1600" b="1"/>
            </a:lvl8pPr>
            <a:lvl9pPr marL="4114800" lvl="8" indent="-228600" algn="l">
              <a:lnSpc>
                <a:spcPct val="90000"/>
              </a:lnSpc>
              <a:spcBef>
                <a:spcPts val="800"/>
              </a:spcBef>
              <a:spcAft>
                <a:spcPts val="0"/>
              </a:spcAft>
              <a:buClr>
                <a:schemeClr val="dk1"/>
              </a:buClr>
              <a:buSzPts val="1280"/>
              <a:buNone/>
              <a:defRPr sz="1600" b="1"/>
            </a:lvl9pPr>
          </a:lstStyle>
          <a:p>
            <a:endParaRPr/>
          </a:p>
        </p:txBody>
      </p:sp>
      <p:sp>
        <p:nvSpPr>
          <p:cNvPr id="43" name="Google Shape;43;p19"/>
          <p:cNvSpPr txBox="1">
            <a:spLocks noGrp="1"/>
          </p:cNvSpPr>
          <p:nvPr>
            <p:ph type="body" idx="2"/>
          </p:nvPr>
        </p:nvSpPr>
        <p:spPr>
          <a:xfrm>
            <a:off x="2208213" y="2505075"/>
            <a:ext cx="4572000" cy="3337560"/>
          </a:xfrm>
          <a:prstGeom prst="rect">
            <a:avLst/>
          </a:prstGeom>
          <a:noFill/>
          <a:ln>
            <a:noFill/>
          </a:ln>
        </p:spPr>
        <p:txBody>
          <a:bodyPr spcFirstLastPara="1" wrap="square" lIns="91425" tIns="45700" rIns="91425" bIns="45700" anchor="t" anchorCtr="0">
            <a:normAutofit/>
          </a:bodyPr>
          <a:lstStyle>
            <a:lvl1pPr marL="457200" lvl="0" indent="-320040" algn="l">
              <a:lnSpc>
                <a:spcPct val="90000"/>
              </a:lnSpc>
              <a:spcBef>
                <a:spcPts val="1800"/>
              </a:spcBef>
              <a:spcAft>
                <a:spcPts val="0"/>
              </a:spcAft>
              <a:buClr>
                <a:schemeClr val="dk1"/>
              </a:buClr>
              <a:buSzPts val="1440"/>
              <a:buChar char="▪"/>
              <a:defRPr/>
            </a:lvl1pPr>
            <a:lvl2pPr marL="914400" lvl="1" indent="-320040" algn="l">
              <a:lnSpc>
                <a:spcPct val="90000"/>
              </a:lnSpc>
              <a:spcBef>
                <a:spcPts val="1000"/>
              </a:spcBef>
              <a:spcAft>
                <a:spcPts val="0"/>
              </a:spcAft>
              <a:buClr>
                <a:schemeClr val="dk1"/>
              </a:buClr>
              <a:buSzPts val="1440"/>
              <a:buChar char="▪"/>
              <a:defRPr/>
            </a:lvl2pPr>
            <a:lvl3pPr marL="1371600" lvl="2" indent="-320039" algn="l">
              <a:lnSpc>
                <a:spcPct val="90000"/>
              </a:lnSpc>
              <a:spcBef>
                <a:spcPts val="800"/>
              </a:spcBef>
              <a:spcAft>
                <a:spcPts val="0"/>
              </a:spcAft>
              <a:buClr>
                <a:schemeClr val="dk1"/>
              </a:buClr>
              <a:buSzPts val="1440"/>
              <a:buChar char="▪"/>
              <a:defRPr/>
            </a:lvl3pPr>
            <a:lvl4pPr marL="1828800" lvl="3" indent="-320039" algn="l">
              <a:lnSpc>
                <a:spcPct val="90000"/>
              </a:lnSpc>
              <a:spcBef>
                <a:spcPts val="800"/>
              </a:spcBef>
              <a:spcAft>
                <a:spcPts val="0"/>
              </a:spcAft>
              <a:buClr>
                <a:schemeClr val="dk1"/>
              </a:buClr>
              <a:buSzPts val="1440"/>
              <a:buChar char="▪"/>
              <a:defRPr/>
            </a:lvl4pPr>
            <a:lvl5pPr marL="2286000" lvl="4" indent="-320039" algn="l">
              <a:lnSpc>
                <a:spcPct val="90000"/>
              </a:lnSpc>
              <a:spcBef>
                <a:spcPts val="800"/>
              </a:spcBef>
              <a:spcAft>
                <a:spcPts val="0"/>
              </a:spcAft>
              <a:buClr>
                <a:schemeClr val="dk1"/>
              </a:buClr>
              <a:buSzPts val="1440"/>
              <a:buChar char="▪"/>
              <a:defRPr/>
            </a:lvl5pPr>
            <a:lvl6pPr marL="2743200" lvl="5" indent="-320039" algn="l">
              <a:lnSpc>
                <a:spcPct val="90000"/>
              </a:lnSpc>
              <a:spcBef>
                <a:spcPts val="800"/>
              </a:spcBef>
              <a:spcAft>
                <a:spcPts val="0"/>
              </a:spcAft>
              <a:buClr>
                <a:schemeClr val="dk1"/>
              </a:buClr>
              <a:buSzPts val="1440"/>
              <a:buChar char="▪"/>
              <a:defRPr/>
            </a:lvl6pPr>
            <a:lvl7pPr marL="3200400" lvl="6" indent="-320039" algn="l">
              <a:lnSpc>
                <a:spcPct val="90000"/>
              </a:lnSpc>
              <a:spcBef>
                <a:spcPts val="800"/>
              </a:spcBef>
              <a:spcAft>
                <a:spcPts val="0"/>
              </a:spcAft>
              <a:buClr>
                <a:schemeClr val="dk1"/>
              </a:buClr>
              <a:buSzPts val="1440"/>
              <a:buChar char="▪"/>
              <a:defRPr/>
            </a:lvl7pPr>
            <a:lvl8pPr marL="3657600" lvl="7" indent="-320040" algn="l">
              <a:lnSpc>
                <a:spcPct val="90000"/>
              </a:lnSpc>
              <a:spcBef>
                <a:spcPts val="800"/>
              </a:spcBef>
              <a:spcAft>
                <a:spcPts val="0"/>
              </a:spcAft>
              <a:buClr>
                <a:schemeClr val="dk1"/>
              </a:buClr>
              <a:buSzPts val="1440"/>
              <a:buChar char="▪"/>
              <a:defRPr/>
            </a:lvl8pPr>
            <a:lvl9pPr marL="4114800" lvl="8" indent="-320040" algn="l">
              <a:lnSpc>
                <a:spcPct val="90000"/>
              </a:lnSpc>
              <a:spcBef>
                <a:spcPts val="800"/>
              </a:spcBef>
              <a:spcAft>
                <a:spcPts val="0"/>
              </a:spcAft>
              <a:buClr>
                <a:schemeClr val="dk1"/>
              </a:buClr>
              <a:buSzPts val="1440"/>
              <a:buChar char="▪"/>
              <a:defRPr/>
            </a:lvl9pPr>
          </a:lstStyle>
          <a:p>
            <a:endParaRPr/>
          </a:p>
        </p:txBody>
      </p:sp>
      <p:sp>
        <p:nvSpPr>
          <p:cNvPr id="44" name="Google Shape;44;p19"/>
          <p:cNvSpPr txBox="1">
            <a:spLocks noGrp="1"/>
          </p:cNvSpPr>
          <p:nvPr>
            <p:ph type="body" idx="3"/>
          </p:nvPr>
        </p:nvSpPr>
        <p:spPr>
          <a:xfrm>
            <a:off x="7008813" y="1600200"/>
            <a:ext cx="4572000" cy="823912"/>
          </a:xfrm>
          <a:prstGeom prst="rect">
            <a:avLst/>
          </a:prstGeom>
          <a:noFill/>
          <a:ln>
            <a:noFill/>
          </a:ln>
        </p:spPr>
        <p:txBody>
          <a:bodyPr spcFirstLastPara="1" wrap="square" lIns="91425" tIns="45700" rIns="91425" bIns="45700" anchor="ctr" anchorCtr="0">
            <a:noAutofit/>
          </a:bodyPr>
          <a:lstStyle>
            <a:lvl1pPr marL="457200" lvl="0" indent="-228600" algn="l">
              <a:lnSpc>
                <a:spcPct val="90000"/>
              </a:lnSpc>
              <a:spcBef>
                <a:spcPts val="0"/>
              </a:spcBef>
              <a:spcAft>
                <a:spcPts val="0"/>
              </a:spcAft>
              <a:buClr>
                <a:schemeClr val="accent2"/>
              </a:buClr>
              <a:buSzPts val="1680"/>
              <a:buNone/>
              <a:defRPr sz="2100" b="0">
                <a:solidFill>
                  <a:schemeClr val="accent2"/>
                </a:solidFill>
              </a:defRPr>
            </a:lvl1pPr>
            <a:lvl2pPr marL="914400" lvl="1" indent="-228600" algn="l">
              <a:lnSpc>
                <a:spcPct val="90000"/>
              </a:lnSpc>
              <a:spcBef>
                <a:spcPts val="1000"/>
              </a:spcBef>
              <a:spcAft>
                <a:spcPts val="0"/>
              </a:spcAft>
              <a:buClr>
                <a:schemeClr val="dk1"/>
              </a:buClr>
              <a:buSzPts val="1600"/>
              <a:buNone/>
              <a:defRPr sz="2000" b="1"/>
            </a:lvl2pPr>
            <a:lvl3pPr marL="1371600" lvl="2" indent="-228600" algn="l">
              <a:lnSpc>
                <a:spcPct val="90000"/>
              </a:lnSpc>
              <a:spcBef>
                <a:spcPts val="800"/>
              </a:spcBef>
              <a:spcAft>
                <a:spcPts val="0"/>
              </a:spcAft>
              <a:buClr>
                <a:schemeClr val="dk1"/>
              </a:buClr>
              <a:buSzPts val="1440"/>
              <a:buNone/>
              <a:defRPr sz="1800" b="1"/>
            </a:lvl3pPr>
            <a:lvl4pPr marL="1828800" lvl="3" indent="-228600" algn="l">
              <a:lnSpc>
                <a:spcPct val="90000"/>
              </a:lnSpc>
              <a:spcBef>
                <a:spcPts val="800"/>
              </a:spcBef>
              <a:spcAft>
                <a:spcPts val="0"/>
              </a:spcAft>
              <a:buClr>
                <a:schemeClr val="dk1"/>
              </a:buClr>
              <a:buSzPts val="1280"/>
              <a:buNone/>
              <a:defRPr sz="1600" b="1"/>
            </a:lvl4pPr>
            <a:lvl5pPr marL="2286000" lvl="4" indent="-228600" algn="l">
              <a:lnSpc>
                <a:spcPct val="90000"/>
              </a:lnSpc>
              <a:spcBef>
                <a:spcPts val="800"/>
              </a:spcBef>
              <a:spcAft>
                <a:spcPts val="0"/>
              </a:spcAft>
              <a:buClr>
                <a:schemeClr val="dk1"/>
              </a:buClr>
              <a:buSzPts val="1280"/>
              <a:buNone/>
              <a:defRPr sz="1600" b="1"/>
            </a:lvl5pPr>
            <a:lvl6pPr marL="2743200" lvl="5" indent="-228600" algn="l">
              <a:lnSpc>
                <a:spcPct val="90000"/>
              </a:lnSpc>
              <a:spcBef>
                <a:spcPts val="800"/>
              </a:spcBef>
              <a:spcAft>
                <a:spcPts val="0"/>
              </a:spcAft>
              <a:buClr>
                <a:schemeClr val="dk1"/>
              </a:buClr>
              <a:buSzPts val="1280"/>
              <a:buNone/>
              <a:defRPr sz="1600" b="1"/>
            </a:lvl6pPr>
            <a:lvl7pPr marL="3200400" lvl="6" indent="-228600" algn="l">
              <a:lnSpc>
                <a:spcPct val="90000"/>
              </a:lnSpc>
              <a:spcBef>
                <a:spcPts val="800"/>
              </a:spcBef>
              <a:spcAft>
                <a:spcPts val="0"/>
              </a:spcAft>
              <a:buClr>
                <a:schemeClr val="dk1"/>
              </a:buClr>
              <a:buSzPts val="1280"/>
              <a:buNone/>
              <a:defRPr sz="1600" b="1"/>
            </a:lvl7pPr>
            <a:lvl8pPr marL="3657600" lvl="7" indent="-228600" algn="l">
              <a:lnSpc>
                <a:spcPct val="90000"/>
              </a:lnSpc>
              <a:spcBef>
                <a:spcPts val="800"/>
              </a:spcBef>
              <a:spcAft>
                <a:spcPts val="0"/>
              </a:spcAft>
              <a:buClr>
                <a:schemeClr val="dk1"/>
              </a:buClr>
              <a:buSzPts val="1280"/>
              <a:buNone/>
              <a:defRPr sz="1600" b="1"/>
            </a:lvl8pPr>
            <a:lvl9pPr marL="4114800" lvl="8" indent="-228600" algn="l">
              <a:lnSpc>
                <a:spcPct val="90000"/>
              </a:lnSpc>
              <a:spcBef>
                <a:spcPts val="800"/>
              </a:spcBef>
              <a:spcAft>
                <a:spcPts val="0"/>
              </a:spcAft>
              <a:buClr>
                <a:schemeClr val="dk1"/>
              </a:buClr>
              <a:buSzPts val="1280"/>
              <a:buNone/>
              <a:defRPr sz="1600" b="1"/>
            </a:lvl9pPr>
          </a:lstStyle>
          <a:p>
            <a:endParaRPr/>
          </a:p>
        </p:txBody>
      </p:sp>
      <p:sp>
        <p:nvSpPr>
          <p:cNvPr id="45" name="Google Shape;45;p19"/>
          <p:cNvSpPr txBox="1">
            <a:spLocks noGrp="1"/>
          </p:cNvSpPr>
          <p:nvPr>
            <p:ph type="body" idx="4"/>
          </p:nvPr>
        </p:nvSpPr>
        <p:spPr>
          <a:xfrm>
            <a:off x="7008813" y="2505075"/>
            <a:ext cx="4572000" cy="3337560"/>
          </a:xfrm>
          <a:prstGeom prst="rect">
            <a:avLst/>
          </a:prstGeom>
          <a:noFill/>
          <a:ln>
            <a:noFill/>
          </a:ln>
        </p:spPr>
        <p:txBody>
          <a:bodyPr spcFirstLastPara="1" wrap="square" lIns="91425" tIns="45700" rIns="91425" bIns="45700" anchor="t" anchorCtr="0">
            <a:normAutofit/>
          </a:bodyPr>
          <a:lstStyle>
            <a:lvl1pPr marL="457200" lvl="0" indent="-320040" algn="l">
              <a:lnSpc>
                <a:spcPct val="90000"/>
              </a:lnSpc>
              <a:spcBef>
                <a:spcPts val="1800"/>
              </a:spcBef>
              <a:spcAft>
                <a:spcPts val="0"/>
              </a:spcAft>
              <a:buClr>
                <a:schemeClr val="dk1"/>
              </a:buClr>
              <a:buSzPts val="1440"/>
              <a:buChar char="▪"/>
              <a:defRPr/>
            </a:lvl1pPr>
            <a:lvl2pPr marL="914400" lvl="1" indent="-320040" algn="l">
              <a:lnSpc>
                <a:spcPct val="90000"/>
              </a:lnSpc>
              <a:spcBef>
                <a:spcPts val="1000"/>
              </a:spcBef>
              <a:spcAft>
                <a:spcPts val="0"/>
              </a:spcAft>
              <a:buClr>
                <a:schemeClr val="dk1"/>
              </a:buClr>
              <a:buSzPts val="1440"/>
              <a:buChar char="▪"/>
              <a:defRPr/>
            </a:lvl2pPr>
            <a:lvl3pPr marL="1371600" lvl="2" indent="-320039" algn="l">
              <a:lnSpc>
                <a:spcPct val="90000"/>
              </a:lnSpc>
              <a:spcBef>
                <a:spcPts val="800"/>
              </a:spcBef>
              <a:spcAft>
                <a:spcPts val="0"/>
              </a:spcAft>
              <a:buClr>
                <a:schemeClr val="dk1"/>
              </a:buClr>
              <a:buSzPts val="1440"/>
              <a:buChar char="▪"/>
              <a:defRPr/>
            </a:lvl3pPr>
            <a:lvl4pPr marL="1828800" lvl="3" indent="-320039" algn="l">
              <a:lnSpc>
                <a:spcPct val="90000"/>
              </a:lnSpc>
              <a:spcBef>
                <a:spcPts val="800"/>
              </a:spcBef>
              <a:spcAft>
                <a:spcPts val="0"/>
              </a:spcAft>
              <a:buClr>
                <a:schemeClr val="dk1"/>
              </a:buClr>
              <a:buSzPts val="1440"/>
              <a:buChar char="▪"/>
              <a:defRPr/>
            </a:lvl4pPr>
            <a:lvl5pPr marL="2286000" lvl="4" indent="-320039" algn="l">
              <a:lnSpc>
                <a:spcPct val="90000"/>
              </a:lnSpc>
              <a:spcBef>
                <a:spcPts val="800"/>
              </a:spcBef>
              <a:spcAft>
                <a:spcPts val="0"/>
              </a:spcAft>
              <a:buClr>
                <a:schemeClr val="dk1"/>
              </a:buClr>
              <a:buSzPts val="1440"/>
              <a:buChar char="▪"/>
              <a:defRPr/>
            </a:lvl5pPr>
            <a:lvl6pPr marL="2743200" lvl="5" indent="-320039" algn="l">
              <a:lnSpc>
                <a:spcPct val="90000"/>
              </a:lnSpc>
              <a:spcBef>
                <a:spcPts val="800"/>
              </a:spcBef>
              <a:spcAft>
                <a:spcPts val="0"/>
              </a:spcAft>
              <a:buClr>
                <a:schemeClr val="dk1"/>
              </a:buClr>
              <a:buSzPts val="1440"/>
              <a:buChar char="▪"/>
              <a:defRPr/>
            </a:lvl6pPr>
            <a:lvl7pPr marL="3200400" lvl="6" indent="-320039" algn="l">
              <a:lnSpc>
                <a:spcPct val="90000"/>
              </a:lnSpc>
              <a:spcBef>
                <a:spcPts val="800"/>
              </a:spcBef>
              <a:spcAft>
                <a:spcPts val="0"/>
              </a:spcAft>
              <a:buClr>
                <a:schemeClr val="dk1"/>
              </a:buClr>
              <a:buSzPts val="1440"/>
              <a:buChar char="▪"/>
              <a:defRPr/>
            </a:lvl7pPr>
            <a:lvl8pPr marL="3657600" lvl="7" indent="-320040" algn="l">
              <a:lnSpc>
                <a:spcPct val="90000"/>
              </a:lnSpc>
              <a:spcBef>
                <a:spcPts val="800"/>
              </a:spcBef>
              <a:spcAft>
                <a:spcPts val="0"/>
              </a:spcAft>
              <a:buClr>
                <a:schemeClr val="dk1"/>
              </a:buClr>
              <a:buSzPts val="1440"/>
              <a:buChar char="▪"/>
              <a:defRPr/>
            </a:lvl8pPr>
            <a:lvl9pPr marL="4114800" lvl="8" indent="-320040" algn="l">
              <a:lnSpc>
                <a:spcPct val="90000"/>
              </a:lnSpc>
              <a:spcBef>
                <a:spcPts val="800"/>
              </a:spcBef>
              <a:spcAft>
                <a:spcPts val="0"/>
              </a:spcAft>
              <a:buClr>
                <a:schemeClr val="dk1"/>
              </a:buClr>
              <a:buSzPts val="1440"/>
              <a:buChar char="▪"/>
              <a:defRPr/>
            </a:lvl9pPr>
          </a:lstStyle>
          <a:p>
            <a:endParaRPr/>
          </a:p>
        </p:txBody>
      </p:sp>
      <p:sp>
        <p:nvSpPr>
          <p:cNvPr id="46" name="Google Shape;46;p19"/>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9"/>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9"/>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31888627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49"/>
        <p:cNvGrpSpPr/>
        <p:nvPr/>
      </p:nvGrpSpPr>
      <p:grpSpPr>
        <a:xfrm>
          <a:off x="0" y="0"/>
          <a:ext cx="0" cy="0"/>
          <a:chOff x="0" y="0"/>
          <a:chExt cx="0" cy="0"/>
        </a:xfrm>
      </p:grpSpPr>
      <p:sp>
        <p:nvSpPr>
          <p:cNvPr id="50" name="Google Shape;50;p20"/>
          <p:cNvSpPr txBox="1">
            <a:spLocks noGrp="1"/>
          </p:cNvSpPr>
          <p:nvPr>
            <p:ph type="title"/>
          </p:nvPr>
        </p:nvSpPr>
        <p:spPr>
          <a:xfrm>
            <a:off x="2208213" y="304800"/>
            <a:ext cx="9372600" cy="120041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0"/>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0"/>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0"/>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2228619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21"/>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1"/>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1"/>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10007211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58"/>
        <p:cNvGrpSpPr/>
        <p:nvPr/>
      </p:nvGrpSpPr>
      <p:grpSpPr>
        <a:xfrm>
          <a:off x="0" y="0"/>
          <a:ext cx="0" cy="0"/>
          <a:chOff x="0" y="0"/>
          <a:chExt cx="0" cy="0"/>
        </a:xfrm>
      </p:grpSpPr>
      <p:sp>
        <p:nvSpPr>
          <p:cNvPr id="59" name="Google Shape;59;p22"/>
          <p:cNvSpPr txBox="1">
            <a:spLocks noGrp="1"/>
          </p:cNvSpPr>
          <p:nvPr>
            <p:ph type="title"/>
          </p:nvPr>
        </p:nvSpPr>
        <p:spPr>
          <a:xfrm>
            <a:off x="8837612" y="2277477"/>
            <a:ext cx="2743201" cy="2322178"/>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2600"/>
              <a:buFont typeface="Arial"/>
              <a:buNone/>
              <a:defRPr sz="2600">
                <a:solidFill>
                  <a:schemeClr val="accen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2"/>
          <p:cNvSpPr txBox="1">
            <a:spLocks noGrp="1"/>
          </p:cNvSpPr>
          <p:nvPr>
            <p:ph type="body" idx="1"/>
          </p:nvPr>
        </p:nvSpPr>
        <p:spPr>
          <a:xfrm>
            <a:off x="1293813" y="533400"/>
            <a:ext cx="6858000" cy="4800600"/>
          </a:xfrm>
          <a:prstGeom prst="rect">
            <a:avLst/>
          </a:prstGeom>
          <a:noFill/>
          <a:ln>
            <a:noFill/>
          </a:ln>
        </p:spPr>
        <p:txBody>
          <a:bodyPr spcFirstLastPara="1" wrap="square" lIns="91425" tIns="45700" rIns="91425" bIns="45700" anchor="t" anchorCtr="0">
            <a:normAutofit/>
          </a:bodyPr>
          <a:lstStyle>
            <a:lvl1pPr marL="457200" lvl="0" indent="-350520" algn="l">
              <a:lnSpc>
                <a:spcPct val="90000"/>
              </a:lnSpc>
              <a:spcBef>
                <a:spcPts val="1800"/>
              </a:spcBef>
              <a:spcAft>
                <a:spcPts val="0"/>
              </a:spcAft>
              <a:buClr>
                <a:schemeClr val="dk1"/>
              </a:buClr>
              <a:buSzPts val="1920"/>
              <a:buChar char="▪"/>
              <a:defRPr sz="2400"/>
            </a:lvl1pPr>
            <a:lvl2pPr marL="914400" lvl="1" indent="-330200" algn="l">
              <a:lnSpc>
                <a:spcPct val="90000"/>
              </a:lnSpc>
              <a:spcBef>
                <a:spcPts val="1000"/>
              </a:spcBef>
              <a:spcAft>
                <a:spcPts val="0"/>
              </a:spcAft>
              <a:buClr>
                <a:schemeClr val="dk1"/>
              </a:buClr>
              <a:buSzPts val="1600"/>
              <a:buChar char="▪"/>
              <a:defRPr sz="2000"/>
            </a:lvl2pPr>
            <a:lvl3pPr marL="1371600" lvl="2" indent="-320039" algn="l">
              <a:lnSpc>
                <a:spcPct val="90000"/>
              </a:lnSpc>
              <a:spcBef>
                <a:spcPts val="800"/>
              </a:spcBef>
              <a:spcAft>
                <a:spcPts val="0"/>
              </a:spcAft>
              <a:buClr>
                <a:schemeClr val="dk1"/>
              </a:buClr>
              <a:buSzPts val="1440"/>
              <a:buChar char="▪"/>
              <a:defRPr sz="1800"/>
            </a:lvl3pPr>
            <a:lvl4pPr marL="1828800" lvl="3" indent="-309880" algn="l">
              <a:lnSpc>
                <a:spcPct val="90000"/>
              </a:lnSpc>
              <a:spcBef>
                <a:spcPts val="800"/>
              </a:spcBef>
              <a:spcAft>
                <a:spcPts val="0"/>
              </a:spcAft>
              <a:buClr>
                <a:schemeClr val="dk1"/>
              </a:buClr>
              <a:buSzPts val="1280"/>
              <a:buChar char="▪"/>
              <a:defRPr sz="1600"/>
            </a:lvl4pPr>
            <a:lvl5pPr marL="2286000" lvl="4" indent="-299720" algn="l">
              <a:lnSpc>
                <a:spcPct val="90000"/>
              </a:lnSpc>
              <a:spcBef>
                <a:spcPts val="800"/>
              </a:spcBef>
              <a:spcAft>
                <a:spcPts val="0"/>
              </a:spcAft>
              <a:buClr>
                <a:schemeClr val="dk1"/>
              </a:buClr>
              <a:buSzPts val="1120"/>
              <a:buChar char="▪"/>
              <a:defRPr sz="1400"/>
            </a:lvl5pPr>
            <a:lvl6pPr marL="2743200" lvl="5" indent="-299720" algn="l">
              <a:lnSpc>
                <a:spcPct val="90000"/>
              </a:lnSpc>
              <a:spcBef>
                <a:spcPts val="800"/>
              </a:spcBef>
              <a:spcAft>
                <a:spcPts val="0"/>
              </a:spcAft>
              <a:buClr>
                <a:schemeClr val="dk1"/>
              </a:buClr>
              <a:buSzPts val="1120"/>
              <a:buChar char="▪"/>
              <a:defRPr sz="1400"/>
            </a:lvl6pPr>
            <a:lvl7pPr marL="3200400" lvl="6" indent="-299720" algn="l">
              <a:lnSpc>
                <a:spcPct val="90000"/>
              </a:lnSpc>
              <a:spcBef>
                <a:spcPts val="800"/>
              </a:spcBef>
              <a:spcAft>
                <a:spcPts val="0"/>
              </a:spcAft>
              <a:buClr>
                <a:schemeClr val="dk1"/>
              </a:buClr>
              <a:buSzPts val="1120"/>
              <a:buChar char="▪"/>
              <a:defRPr sz="1400"/>
            </a:lvl7pPr>
            <a:lvl8pPr marL="3657600" lvl="7" indent="-299720" algn="l">
              <a:lnSpc>
                <a:spcPct val="90000"/>
              </a:lnSpc>
              <a:spcBef>
                <a:spcPts val="800"/>
              </a:spcBef>
              <a:spcAft>
                <a:spcPts val="0"/>
              </a:spcAft>
              <a:buClr>
                <a:schemeClr val="dk1"/>
              </a:buClr>
              <a:buSzPts val="1120"/>
              <a:buChar char="▪"/>
              <a:defRPr sz="1400"/>
            </a:lvl8pPr>
            <a:lvl9pPr marL="4114800" lvl="8" indent="-299720" algn="l">
              <a:lnSpc>
                <a:spcPct val="90000"/>
              </a:lnSpc>
              <a:spcBef>
                <a:spcPts val="800"/>
              </a:spcBef>
              <a:spcAft>
                <a:spcPts val="0"/>
              </a:spcAft>
              <a:buClr>
                <a:schemeClr val="dk1"/>
              </a:buClr>
              <a:buSzPts val="1120"/>
              <a:buChar char="▪"/>
              <a:defRPr sz="1400"/>
            </a:lvl9pPr>
          </a:lstStyle>
          <a:p>
            <a:endParaRPr/>
          </a:p>
        </p:txBody>
      </p:sp>
      <p:sp>
        <p:nvSpPr>
          <p:cNvPr id="61" name="Google Shape;61;p22"/>
          <p:cNvSpPr txBox="1">
            <a:spLocks noGrp="1"/>
          </p:cNvSpPr>
          <p:nvPr>
            <p:ph type="body" idx="2"/>
          </p:nvPr>
        </p:nvSpPr>
        <p:spPr>
          <a:xfrm>
            <a:off x="8837614" y="4583187"/>
            <a:ext cx="2743200" cy="113181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120"/>
              <a:buNone/>
              <a:defRPr sz="1400"/>
            </a:lvl1pPr>
            <a:lvl2pPr marL="914400" lvl="1" indent="-228600" algn="l">
              <a:lnSpc>
                <a:spcPct val="90000"/>
              </a:lnSpc>
              <a:spcBef>
                <a:spcPts val="1000"/>
              </a:spcBef>
              <a:spcAft>
                <a:spcPts val="0"/>
              </a:spcAft>
              <a:buClr>
                <a:schemeClr val="dk1"/>
              </a:buClr>
              <a:buSzPts val="1120"/>
              <a:buNone/>
              <a:defRPr sz="1400"/>
            </a:lvl2pPr>
            <a:lvl3pPr marL="1371600" lvl="2" indent="-228600" algn="l">
              <a:lnSpc>
                <a:spcPct val="90000"/>
              </a:lnSpc>
              <a:spcBef>
                <a:spcPts val="800"/>
              </a:spcBef>
              <a:spcAft>
                <a:spcPts val="0"/>
              </a:spcAft>
              <a:buClr>
                <a:schemeClr val="dk1"/>
              </a:buClr>
              <a:buSzPts val="960"/>
              <a:buNone/>
              <a:defRPr sz="1200"/>
            </a:lvl3pPr>
            <a:lvl4pPr marL="1828800" lvl="3" indent="-228600" algn="l">
              <a:lnSpc>
                <a:spcPct val="90000"/>
              </a:lnSpc>
              <a:spcBef>
                <a:spcPts val="800"/>
              </a:spcBef>
              <a:spcAft>
                <a:spcPts val="0"/>
              </a:spcAft>
              <a:buClr>
                <a:schemeClr val="dk1"/>
              </a:buClr>
              <a:buSzPts val="800"/>
              <a:buNone/>
              <a:defRPr sz="1000"/>
            </a:lvl4pPr>
            <a:lvl5pPr marL="2286000" lvl="4" indent="-228600" algn="l">
              <a:lnSpc>
                <a:spcPct val="90000"/>
              </a:lnSpc>
              <a:spcBef>
                <a:spcPts val="800"/>
              </a:spcBef>
              <a:spcAft>
                <a:spcPts val="0"/>
              </a:spcAft>
              <a:buClr>
                <a:schemeClr val="dk1"/>
              </a:buClr>
              <a:buSzPts val="800"/>
              <a:buNone/>
              <a:defRPr sz="1000"/>
            </a:lvl5pPr>
            <a:lvl6pPr marL="2743200" lvl="5" indent="-228600" algn="l">
              <a:lnSpc>
                <a:spcPct val="90000"/>
              </a:lnSpc>
              <a:spcBef>
                <a:spcPts val="800"/>
              </a:spcBef>
              <a:spcAft>
                <a:spcPts val="0"/>
              </a:spcAft>
              <a:buClr>
                <a:schemeClr val="dk1"/>
              </a:buClr>
              <a:buSzPts val="800"/>
              <a:buNone/>
              <a:defRPr sz="1000"/>
            </a:lvl6pPr>
            <a:lvl7pPr marL="3200400" lvl="6" indent="-228600" algn="l">
              <a:lnSpc>
                <a:spcPct val="90000"/>
              </a:lnSpc>
              <a:spcBef>
                <a:spcPts val="800"/>
              </a:spcBef>
              <a:spcAft>
                <a:spcPts val="0"/>
              </a:spcAft>
              <a:buClr>
                <a:schemeClr val="dk1"/>
              </a:buClr>
              <a:buSzPts val="800"/>
              <a:buNone/>
              <a:defRPr sz="1000"/>
            </a:lvl7pPr>
            <a:lvl8pPr marL="3657600" lvl="7" indent="-228600" algn="l">
              <a:lnSpc>
                <a:spcPct val="90000"/>
              </a:lnSpc>
              <a:spcBef>
                <a:spcPts val="800"/>
              </a:spcBef>
              <a:spcAft>
                <a:spcPts val="0"/>
              </a:spcAft>
              <a:buClr>
                <a:schemeClr val="dk1"/>
              </a:buClr>
              <a:buSzPts val="800"/>
              <a:buNone/>
              <a:defRPr sz="1000"/>
            </a:lvl8pPr>
            <a:lvl9pPr marL="4114800" lvl="8" indent="-228600" algn="l">
              <a:lnSpc>
                <a:spcPct val="90000"/>
              </a:lnSpc>
              <a:spcBef>
                <a:spcPts val="800"/>
              </a:spcBef>
              <a:spcAft>
                <a:spcPts val="0"/>
              </a:spcAft>
              <a:buClr>
                <a:schemeClr val="dk1"/>
              </a:buClr>
              <a:buSzPts val="800"/>
              <a:buNone/>
              <a:defRPr sz="1000"/>
            </a:lvl9pPr>
          </a:lstStyle>
          <a:p>
            <a:endParaRPr/>
          </a:p>
        </p:txBody>
      </p:sp>
      <p:sp>
        <p:nvSpPr>
          <p:cNvPr id="62" name="Google Shape;62;p22"/>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2"/>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2"/>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2513893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7B3AF48E-ABA0-4B58-B562-D1D7408067C4}" type="datetime1">
              <a:rPr lang="en-US"/>
              <a:t>9/2/2025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25899905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65"/>
        <p:cNvGrpSpPr/>
        <p:nvPr/>
      </p:nvGrpSpPr>
      <p:grpSpPr>
        <a:xfrm>
          <a:off x="0" y="0"/>
          <a:ext cx="0" cy="0"/>
          <a:chOff x="0" y="0"/>
          <a:chExt cx="0" cy="0"/>
        </a:xfrm>
      </p:grpSpPr>
      <p:sp>
        <p:nvSpPr>
          <p:cNvPr id="66" name="Google Shape;66;p23"/>
          <p:cNvSpPr txBox="1">
            <a:spLocks noGrp="1"/>
          </p:cNvSpPr>
          <p:nvPr>
            <p:ph type="title"/>
          </p:nvPr>
        </p:nvSpPr>
        <p:spPr>
          <a:xfrm>
            <a:off x="8837612" y="2277477"/>
            <a:ext cx="2743201" cy="2322178"/>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2"/>
              </a:buClr>
              <a:buSzPts val="2600"/>
              <a:buFont typeface="Arial"/>
              <a:buNone/>
              <a:defRPr sz="2600">
                <a:solidFill>
                  <a:schemeClr val="accent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3"/>
          <p:cNvSpPr/>
          <p:nvPr/>
        </p:nvSpPr>
        <p:spPr>
          <a:xfrm>
            <a:off x="1293812" y="533400"/>
            <a:ext cx="6858001" cy="4800600"/>
          </a:xfrm>
          <a:prstGeom prst="roundRect">
            <a:avLst>
              <a:gd name="adj" fmla="val 4409"/>
            </a:avLst>
          </a:prstGeom>
          <a:solidFill>
            <a:schemeClr val="lt1"/>
          </a:solidFill>
          <a:ln w="12700" cap="flat" cmpd="sng">
            <a:solidFill>
              <a:schemeClr val="accent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68" name="Google Shape;68;p23" descr="An empty placeholder to add an image. Click on the placeholder and select the image that you wish to add."/>
          <p:cNvSpPr>
            <a:spLocks noGrp="1"/>
          </p:cNvSpPr>
          <p:nvPr>
            <p:ph type="pic" idx="2"/>
          </p:nvPr>
        </p:nvSpPr>
        <p:spPr>
          <a:xfrm>
            <a:off x="1408112" y="647700"/>
            <a:ext cx="6629400" cy="4572000"/>
          </a:xfrm>
          <a:prstGeom prst="roundRect">
            <a:avLst>
              <a:gd name="adj" fmla="val 3725"/>
            </a:avLst>
          </a:prstGeom>
          <a:noFill/>
          <a:ln>
            <a:noFill/>
          </a:ln>
        </p:spPr>
        <p:txBody>
          <a:bodyPr spcFirstLastPara="1" wrap="square" lIns="91425" tIns="914400" rIns="91425" bIns="45700" anchor="t" anchorCtr="0">
            <a:normAutofit/>
          </a:bodyPr>
          <a:lstStyle>
            <a:lvl1pPr marR="0" lvl="0" algn="ctr" rtl="0">
              <a:lnSpc>
                <a:spcPct val="90000"/>
              </a:lnSpc>
              <a:spcBef>
                <a:spcPts val="1800"/>
              </a:spcBef>
              <a:spcAft>
                <a:spcPts val="0"/>
              </a:spcAft>
              <a:buClr>
                <a:schemeClr val="dk1"/>
              </a:buClr>
              <a:buSzPts val="1920"/>
              <a:buFont typeface="Noto Sans Symbols"/>
              <a:buNone/>
              <a:defRPr sz="2400" b="0" i="0" u="none" strike="noStrike" cap="none">
                <a:solidFill>
                  <a:schemeClr val="dk1"/>
                </a:solidFill>
                <a:latin typeface="Arial"/>
                <a:ea typeface="Arial"/>
                <a:cs typeface="Arial"/>
                <a:sym typeface="Arial"/>
              </a:defRPr>
            </a:lvl1pPr>
            <a:lvl2pPr marR="0" lvl="1" algn="l" rtl="0">
              <a:lnSpc>
                <a:spcPct val="90000"/>
              </a:lnSpc>
              <a:spcBef>
                <a:spcPts val="1000"/>
              </a:spcBef>
              <a:spcAft>
                <a:spcPts val="0"/>
              </a:spcAft>
              <a:buClr>
                <a:schemeClr val="dk1"/>
              </a:buClr>
              <a:buSzPts val="2240"/>
              <a:buFont typeface="Noto Sans Symbols"/>
              <a:buNone/>
              <a:defRPr sz="2800" b="0" i="0" u="none" strike="noStrike" cap="none">
                <a:solidFill>
                  <a:schemeClr val="dk1"/>
                </a:solidFill>
                <a:latin typeface="Arial"/>
                <a:ea typeface="Arial"/>
                <a:cs typeface="Arial"/>
                <a:sym typeface="Arial"/>
              </a:defRPr>
            </a:lvl2pPr>
            <a:lvl3pPr marR="0" lvl="2" algn="l" rtl="0">
              <a:lnSpc>
                <a:spcPct val="90000"/>
              </a:lnSpc>
              <a:spcBef>
                <a:spcPts val="800"/>
              </a:spcBef>
              <a:spcAft>
                <a:spcPts val="0"/>
              </a:spcAft>
              <a:buClr>
                <a:schemeClr val="dk1"/>
              </a:buClr>
              <a:buSzPts val="1920"/>
              <a:buFont typeface="Noto Sans Symbols"/>
              <a:buNone/>
              <a:defRPr sz="2400" b="0" i="0" u="none" strike="noStrike" cap="none">
                <a:solidFill>
                  <a:schemeClr val="dk1"/>
                </a:solidFill>
                <a:latin typeface="Arial"/>
                <a:ea typeface="Arial"/>
                <a:cs typeface="Arial"/>
                <a:sym typeface="Arial"/>
              </a:defRPr>
            </a:lvl3pPr>
            <a:lvl4pPr marR="0" lvl="3" algn="l" rtl="0">
              <a:lnSpc>
                <a:spcPct val="90000"/>
              </a:lnSpc>
              <a:spcBef>
                <a:spcPts val="800"/>
              </a:spcBef>
              <a:spcAft>
                <a:spcPts val="0"/>
              </a:spcAft>
              <a:buClr>
                <a:schemeClr val="dk1"/>
              </a:buClr>
              <a:buSzPts val="1600"/>
              <a:buFont typeface="Noto Sans Symbols"/>
              <a:buNone/>
              <a:defRPr sz="2000" b="0" i="0" u="none" strike="noStrike" cap="none">
                <a:solidFill>
                  <a:schemeClr val="dk1"/>
                </a:solidFill>
                <a:latin typeface="Arial"/>
                <a:ea typeface="Arial"/>
                <a:cs typeface="Arial"/>
                <a:sym typeface="Arial"/>
              </a:defRPr>
            </a:lvl4pPr>
            <a:lvl5pPr marR="0" lvl="4" algn="l" rtl="0">
              <a:lnSpc>
                <a:spcPct val="90000"/>
              </a:lnSpc>
              <a:spcBef>
                <a:spcPts val="800"/>
              </a:spcBef>
              <a:spcAft>
                <a:spcPts val="0"/>
              </a:spcAft>
              <a:buClr>
                <a:schemeClr val="dk1"/>
              </a:buClr>
              <a:buSzPts val="1600"/>
              <a:buFont typeface="Noto Sans Symbols"/>
              <a:buNone/>
              <a:defRPr sz="2000" b="0" i="0" u="none" strike="noStrike" cap="none">
                <a:solidFill>
                  <a:schemeClr val="dk1"/>
                </a:solidFill>
                <a:latin typeface="Arial"/>
                <a:ea typeface="Arial"/>
                <a:cs typeface="Arial"/>
                <a:sym typeface="Arial"/>
              </a:defRPr>
            </a:lvl5pPr>
            <a:lvl6pPr marR="0" lvl="5" algn="l" rtl="0">
              <a:lnSpc>
                <a:spcPct val="90000"/>
              </a:lnSpc>
              <a:spcBef>
                <a:spcPts val="800"/>
              </a:spcBef>
              <a:spcAft>
                <a:spcPts val="0"/>
              </a:spcAft>
              <a:buClr>
                <a:schemeClr val="dk1"/>
              </a:buClr>
              <a:buSzPts val="1600"/>
              <a:buFont typeface="Noto Sans Symbols"/>
              <a:buNone/>
              <a:defRPr sz="2000" b="0" i="0" u="none" strike="noStrike" cap="none">
                <a:solidFill>
                  <a:schemeClr val="dk1"/>
                </a:solidFill>
                <a:latin typeface="Arial"/>
                <a:ea typeface="Arial"/>
                <a:cs typeface="Arial"/>
                <a:sym typeface="Arial"/>
              </a:defRPr>
            </a:lvl6pPr>
            <a:lvl7pPr marR="0" lvl="6" algn="l" rtl="0">
              <a:lnSpc>
                <a:spcPct val="90000"/>
              </a:lnSpc>
              <a:spcBef>
                <a:spcPts val="800"/>
              </a:spcBef>
              <a:spcAft>
                <a:spcPts val="0"/>
              </a:spcAft>
              <a:buClr>
                <a:schemeClr val="dk1"/>
              </a:buClr>
              <a:buSzPts val="1600"/>
              <a:buFont typeface="Noto Sans Symbols"/>
              <a:buNone/>
              <a:defRPr sz="2000" b="0" i="0" u="none" strike="noStrike" cap="none">
                <a:solidFill>
                  <a:schemeClr val="dk1"/>
                </a:solidFill>
                <a:latin typeface="Arial"/>
                <a:ea typeface="Arial"/>
                <a:cs typeface="Arial"/>
                <a:sym typeface="Arial"/>
              </a:defRPr>
            </a:lvl7pPr>
            <a:lvl8pPr marR="0" lvl="7" algn="l" rtl="0">
              <a:lnSpc>
                <a:spcPct val="90000"/>
              </a:lnSpc>
              <a:spcBef>
                <a:spcPts val="800"/>
              </a:spcBef>
              <a:spcAft>
                <a:spcPts val="0"/>
              </a:spcAft>
              <a:buClr>
                <a:schemeClr val="dk1"/>
              </a:buClr>
              <a:buSzPts val="1600"/>
              <a:buFont typeface="Noto Sans Symbols"/>
              <a:buNone/>
              <a:defRPr sz="2000" b="0" i="0" u="none" strike="noStrike" cap="none">
                <a:solidFill>
                  <a:schemeClr val="dk1"/>
                </a:solidFill>
                <a:latin typeface="Arial"/>
                <a:ea typeface="Arial"/>
                <a:cs typeface="Arial"/>
                <a:sym typeface="Arial"/>
              </a:defRPr>
            </a:lvl8pPr>
            <a:lvl9pPr marR="0" lvl="8" algn="l" rtl="0">
              <a:lnSpc>
                <a:spcPct val="90000"/>
              </a:lnSpc>
              <a:spcBef>
                <a:spcPts val="800"/>
              </a:spcBef>
              <a:spcAft>
                <a:spcPts val="0"/>
              </a:spcAft>
              <a:buClr>
                <a:schemeClr val="dk1"/>
              </a:buClr>
              <a:buSzPts val="1600"/>
              <a:buFont typeface="Noto Sans Symbols"/>
              <a:buNone/>
              <a:defRPr sz="2000" b="0" i="0" u="none" strike="noStrike" cap="none">
                <a:solidFill>
                  <a:schemeClr val="dk1"/>
                </a:solidFill>
                <a:latin typeface="Arial"/>
                <a:ea typeface="Arial"/>
                <a:cs typeface="Arial"/>
                <a:sym typeface="Arial"/>
              </a:defRPr>
            </a:lvl9pPr>
          </a:lstStyle>
          <a:p>
            <a:endParaRPr/>
          </a:p>
        </p:txBody>
      </p:sp>
      <p:sp>
        <p:nvSpPr>
          <p:cNvPr id="69" name="Google Shape;69;p23"/>
          <p:cNvSpPr txBox="1">
            <a:spLocks noGrp="1"/>
          </p:cNvSpPr>
          <p:nvPr>
            <p:ph type="body" idx="1"/>
          </p:nvPr>
        </p:nvSpPr>
        <p:spPr>
          <a:xfrm>
            <a:off x="8837614" y="4583187"/>
            <a:ext cx="2743200" cy="1131813"/>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120"/>
              <a:buNone/>
              <a:defRPr sz="1400"/>
            </a:lvl1pPr>
            <a:lvl2pPr marL="914400" lvl="1" indent="-228600" algn="l">
              <a:lnSpc>
                <a:spcPct val="90000"/>
              </a:lnSpc>
              <a:spcBef>
                <a:spcPts val="1000"/>
              </a:spcBef>
              <a:spcAft>
                <a:spcPts val="0"/>
              </a:spcAft>
              <a:buClr>
                <a:schemeClr val="dk1"/>
              </a:buClr>
              <a:buSzPts val="1120"/>
              <a:buNone/>
              <a:defRPr sz="1400"/>
            </a:lvl2pPr>
            <a:lvl3pPr marL="1371600" lvl="2" indent="-228600" algn="l">
              <a:lnSpc>
                <a:spcPct val="90000"/>
              </a:lnSpc>
              <a:spcBef>
                <a:spcPts val="800"/>
              </a:spcBef>
              <a:spcAft>
                <a:spcPts val="0"/>
              </a:spcAft>
              <a:buClr>
                <a:schemeClr val="dk1"/>
              </a:buClr>
              <a:buSzPts val="960"/>
              <a:buNone/>
              <a:defRPr sz="1200"/>
            </a:lvl3pPr>
            <a:lvl4pPr marL="1828800" lvl="3" indent="-228600" algn="l">
              <a:lnSpc>
                <a:spcPct val="90000"/>
              </a:lnSpc>
              <a:spcBef>
                <a:spcPts val="800"/>
              </a:spcBef>
              <a:spcAft>
                <a:spcPts val="0"/>
              </a:spcAft>
              <a:buClr>
                <a:schemeClr val="dk1"/>
              </a:buClr>
              <a:buSzPts val="800"/>
              <a:buNone/>
              <a:defRPr sz="1000"/>
            </a:lvl4pPr>
            <a:lvl5pPr marL="2286000" lvl="4" indent="-228600" algn="l">
              <a:lnSpc>
                <a:spcPct val="90000"/>
              </a:lnSpc>
              <a:spcBef>
                <a:spcPts val="800"/>
              </a:spcBef>
              <a:spcAft>
                <a:spcPts val="0"/>
              </a:spcAft>
              <a:buClr>
                <a:schemeClr val="dk1"/>
              </a:buClr>
              <a:buSzPts val="800"/>
              <a:buNone/>
              <a:defRPr sz="1000"/>
            </a:lvl5pPr>
            <a:lvl6pPr marL="2743200" lvl="5" indent="-228600" algn="l">
              <a:lnSpc>
                <a:spcPct val="90000"/>
              </a:lnSpc>
              <a:spcBef>
                <a:spcPts val="800"/>
              </a:spcBef>
              <a:spcAft>
                <a:spcPts val="0"/>
              </a:spcAft>
              <a:buClr>
                <a:schemeClr val="dk1"/>
              </a:buClr>
              <a:buSzPts val="800"/>
              <a:buNone/>
              <a:defRPr sz="1000"/>
            </a:lvl6pPr>
            <a:lvl7pPr marL="3200400" lvl="6" indent="-228600" algn="l">
              <a:lnSpc>
                <a:spcPct val="90000"/>
              </a:lnSpc>
              <a:spcBef>
                <a:spcPts val="800"/>
              </a:spcBef>
              <a:spcAft>
                <a:spcPts val="0"/>
              </a:spcAft>
              <a:buClr>
                <a:schemeClr val="dk1"/>
              </a:buClr>
              <a:buSzPts val="800"/>
              <a:buNone/>
              <a:defRPr sz="1000"/>
            </a:lvl7pPr>
            <a:lvl8pPr marL="3657600" lvl="7" indent="-228600" algn="l">
              <a:lnSpc>
                <a:spcPct val="90000"/>
              </a:lnSpc>
              <a:spcBef>
                <a:spcPts val="800"/>
              </a:spcBef>
              <a:spcAft>
                <a:spcPts val="0"/>
              </a:spcAft>
              <a:buClr>
                <a:schemeClr val="dk1"/>
              </a:buClr>
              <a:buSzPts val="800"/>
              <a:buNone/>
              <a:defRPr sz="1000"/>
            </a:lvl8pPr>
            <a:lvl9pPr marL="4114800" lvl="8" indent="-228600" algn="l">
              <a:lnSpc>
                <a:spcPct val="90000"/>
              </a:lnSpc>
              <a:spcBef>
                <a:spcPts val="800"/>
              </a:spcBef>
              <a:spcAft>
                <a:spcPts val="0"/>
              </a:spcAft>
              <a:buClr>
                <a:schemeClr val="dk1"/>
              </a:buClr>
              <a:buSzPts val="800"/>
              <a:buNone/>
              <a:defRPr sz="1000"/>
            </a:lvl9pPr>
          </a:lstStyle>
          <a:p>
            <a:endParaRPr/>
          </a:p>
        </p:txBody>
      </p:sp>
      <p:sp>
        <p:nvSpPr>
          <p:cNvPr id="70" name="Google Shape;70;p23"/>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3"/>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3"/>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17672271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3"/>
        <p:cNvGrpSpPr/>
        <p:nvPr/>
      </p:nvGrpSpPr>
      <p:grpSpPr>
        <a:xfrm>
          <a:off x="0" y="0"/>
          <a:ext cx="0" cy="0"/>
          <a:chOff x="0" y="0"/>
          <a:chExt cx="0" cy="0"/>
        </a:xfrm>
      </p:grpSpPr>
      <p:sp>
        <p:nvSpPr>
          <p:cNvPr id="74" name="Google Shape;74;p24"/>
          <p:cNvSpPr txBox="1">
            <a:spLocks noGrp="1"/>
          </p:cNvSpPr>
          <p:nvPr>
            <p:ph type="title"/>
          </p:nvPr>
        </p:nvSpPr>
        <p:spPr>
          <a:xfrm>
            <a:off x="2208213" y="304800"/>
            <a:ext cx="9372600" cy="1200416"/>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5" name="Google Shape;75;p24"/>
          <p:cNvSpPr txBox="1">
            <a:spLocks noGrp="1"/>
          </p:cNvSpPr>
          <p:nvPr>
            <p:ph type="body" idx="1"/>
          </p:nvPr>
        </p:nvSpPr>
        <p:spPr>
          <a:xfrm rot="5400000">
            <a:off x="4837113" y="-1028700"/>
            <a:ext cx="4114800" cy="9372600"/>
          </a:xfrm>
          <a:prstGeom prst="rect">
            <a:avLst/>
          </a:prstGeom>
          <a:noFill/>
          <a:ln>
            <a:noFill/>
          </a:ln>
        </p:spPr>
        <p:txBody>
          <a:bodyPr spcFirstLastPara="1" wrap="square" lIns="91425" tIns="45700" rIns="91425" bIns="45700" anchor="t" anchorCtr="0">
            <a:normAutofit/>
          </a:bodyPr>
          <a:lstStyle>
            <a:lvl1pPr marL="457200" lvl="0" indent="-320040" algn="l">
              <a:lnSpc>
                <a:spcPct val="90000"/>
              </a:lnSpc>
              <a:spcBef>
                <a:spcPts val="1800"/>
              </a:spcBef>
              <a:spcAft>
                <a:spcPts val="0"/>
              </a:spcAft>
              <a:buClr>
                <a:schemeClr val="dk1"/>
              </a:buClr>
              <a:buSzPts val="1440"/>
              <a:buChar char="▪"/>
              <a:defRPr/>
            </a:lvl1pPr>
            <a:lvl2pPr marL="914400" lvl="1" indent="-320040" algn="l">
              <a:lnSpc>
                <a:spcPct val="90000"/>
              </a:lnSpc>
              <a:spcBef>
                <a:spcPts val="1000"/>
              </a:spcBef>
              <a:spcAft>
                <a:spcPts val="0"/>
              </a:spcAft>
              <a:buClr>
                <a:schemeClr val="dk1"/>
              </a:buClr>
              <a:buSzPts val="1440"/>
              <a:buChar char="▪"/>
              <a:defRPr/>
            </a:lvl2pPr>
            <a:lvl3pPr marL="1371600" lvl="2" indent="-320039" algn="l">
              <a:lnSpc>
                <a:spcPct val="90000"/>
              </a:lnSpc>
              <a:spcBef>
                <a:spcPts val="800"/>
              </a:spcBef>
              <a:spcAft>
                <a:spcPts val="0"/>
              </a:spcAft>
              <a:buClr>
                <a:schemeClr val="dk1"/>
              </a:buClr>
              <a:buSzPts val="1440"/>
              <a:buChar char="▪"/>
              <a:defRPr/>
            </a:lvl3pPr>
            <a:lvl4pPr marL="1828800" lvl="3" indent="-320039" algn="l">
              <a:lnSpc>
                <a:spcPct val="90000"/>
              </a:lnSpc>
              <a:spcBef>
                <a:spcPts val="800"/>
              </a:spcBef>
              <a:spcAft>
                <a:spcPts val="0"/>
              </a:spcAft>
              <a:buClr>
                <a:schemeClr val="dk1"/>
              </a:buClr>
              <a:buSzPts val="1440"/>
              <a:buChar char="▪"/>
              <a:defRPr/>
            </a:lvl4pPr>
            <a:lvl5pPr marL="2286000" lvl="4" indent="-320039" algn="l">
              <a:lnSpc>
                <a:spcPct val="90000"/>
              </a:lnSpc>
              <a:spcBef>
                <a:spcPts val="800"/>
              </a:spcBef>
              <a:spcAft>
                <a:spcPts val="0"/>
              </a:spcAft>
              <a:buClr>
                <a:schemeClr val="dk1"/>
              </a:buClr>
              <a:buSzPts val="1440"/>
              <a:buChar char="▪"/>
              <a:defRPr/>
            </a:lvl5pPr>
            <a:lvl6pPr marL="2743200" lvl="5" indent="-320039" algn="l">
              <a:lnSpc>
                <a:spcPct val="90000"/>
              </a:lnSpc>
              <a:spcBef>
                <a:spcPts val="800"/>
              </a:spcBef>
              <a:spcAft>
                <a:spcPts val="0"/>
              </a:spcAft>
              <a:buClr>
                <a:schemeClr val="dk1"/>
              </a:buClr>
              <a:buSzPts val="1440"/>
              <a:buChar char="▪"/>
              <a:defRPr/>
            </a:lvl6pPr>
            <a:lvl7pPr marL="3200400" lvl="6" indent="-320039" algn="l">
              <a:lnSpc>
                <a:spcPct val="90000"/>
              </a:lnSpc>
              <a:spcBef>
                <a:spcPts val="800"/>
              </a:spcBef>
              <a:spcAft>
                <a:spcPts val="0"/>
              </a:spcAft>
              <a:buClr>
                <a:schemeClr val="dk1"/>
              </a:buClr>
              <a:buSzPts val="1440"/>
              <a:buChar char="▪"/>
              <a:defRPr/>
            </a:lvl7pPr>
            <a:lvl8pPr marL="3657600" lvl="7" indent="-320040" algn="l">
              <a:lnSpc>
                <a:spcPct val="90000"/>
              </a:lnSpc>
              <a:spcBef>
                <a:spcPts val="800"/>
              </a:spcBef>
              <a:spcAft>
                <a:spcPts val="0"/>
              </a:spcAft>
              <a:buClr>
                <a:schemeClr val="dk1"/>
              </a:buClr>
              <a:buSzPts val="1440"/>
              <a:buChar char="▪"/>
              <a:defRPr/>
            </a:lvl8pPr>
            <a:lvl9pPr marL="4114800" lvl="8" indent="-320040" algn="l">
              <a:lnSpc>
                <a:spcPct val="90000"/>
              </a:lnSpc>
              <a:spcBef>
                <a:spcPts val="800"/>
              </a:spcBef>
              <a:spcAft>
                <a:spcPts val="0"/>
              </a:spcAft>
              <a:buClr>
                <a:schemeClr val="dk1"/>
              </a:buClr>
              <a:buSzPts val="1440"/>
              <a:buChar char="▪"/>
              <a:defRPr/>
            </a:lvl9pPr>
          </a:lstStyle>
          <a:p>
            <a:endParaRPr/>
          </a:p>
        </p:txBody>
      </p:sp>
      <p:sp>
        <p:nvSpPr>
          <p:cNvPr id="76" name="Google Shape;76;p24"/>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4"/>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4"/>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30054155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79"/>
        <p:cNvGrpSpPr/>
        <p:nvPr/>
      </p:nvGrpSpPr>
      <p:grpSpPr>
        <a:xfrm>
          <a:off x="0" y="0"/>
          <a:ext cx="0" cy="0"/>
          <a:chOff x="0" y="0"/>
          <a:chExt cx="0" cy="0"/>
        </a:xfrm>
      </p:grpSpPr>
      <p:sp>
        <p:nvSpPr>
          <p:cNvPr id="80" name="Google Shape;80;p25"/>
          <p:cNvSpPr txBox="1">
            <a:spLocks noGrp="1"/>
          </p:cNvSpPr>
          <p:nvPr>
            <p:ph type="title"/>
          </p:nvPr>
        </p:nvSpPr>
        <p:spPr>
          <a:xfrm rot="5400000">
            <a:off x="8017814" y="2152001"/>
            <a:ext cx="5410200" cy="17158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25"/>
          <p:cNvSpPr txBox="1">
            <a:spLocks noGrp="1"/>
          </p:cNvSpPr>
          <p:nvPr>
            <p:ph type="body" idx="1"/>
          </p:nvPr>
        </p:nvSpPr>
        <p:spPr>
          <a:xfrm rot="5400000">
            <a:off x="3256107" y="-741506"/>
            <a:ext cx="5410200" cy="7502814"/>
          </a:xfrm>
          <a:prstGeom prst="rect">
            <a:avLst/>
          </a:prstGeom>
          <a:noFill/>
          <a:ln>
            <a:noFill/>
          </a:ln>
        </p:spPr>
        <p:txBody>
          <a:bodyPr spcFirstLastPara="1" wrap="square" lIns="91425" tIns="45700" rIns="91425" bIns="45700" anchor="t" anchorCtr="0">
            <a:normAutofit/>
          </a:bodyPr>
          <a:lstStyle>
            <a:lvl1pPr marL="457200" lvl="0" indent="-320040" algn="l">
              <a:lnSpc>
                <a:spcPct val="90000"/>
              </a:lnSpc>
              <a:spcBef>
                <a:spcPts val="1800"/>
              </a:spcBef>
              <a:spcAft>
                <a:spcPts val="0"/>
              </a:spcAft>
              <a:buClr>
                <a:schemeClr val="dk1"/>
              </a:buClr>
              <a:buSzPts val="1440"/>
              <a:buChar char="▪"/>
              <a:defRPr/>
            </a:lvl1pPr>
            <a:lvl2pPr marL="914400" lvl="1" indent="-320040" algn="l">
              <a:lnSpc>
                <a:spcPct val="90000"/>
              </a:lnSpc>
              <a:spcBef>
                <a:spcPts val="1000"/>
              </a:spcBef>
              <a:spcAft>
                <a:spcPts val="0"/>
              </a:spcAft>
              <a:buClr>
                <a:schemeClr val="dk1"/>
              </a:buClr>
              <a:buSzPts val="1440"/>
              <a:buChar char="▪"/>
              <a:defRPr/>
            </a:lvl2pPr>
            <a:lvl3pPr marL="1371600" lvl="2" indent="-320039" algn="l">
              <a:lnSpc>
                <a:spcPct val="90000"/>
              </a:lnSpc>
              <a:spcBef>
                <a:spcPts val="800"/>
              </a:spcBef>
              <a:spcAft>
                <a:spcPts val="0"/>
              </a:spcAft>
              <a:buClr>
                <a:schemeClr val="dk1"/>
              </a:buClr>
              <a:buSzPts val="1440"/>
              <a:buChar char="▪"/>
              <a:defRPr/>
            </a:lvl3pPr>
            <a:lvl4pPr marL="1828800" lvl="3" indent="-320039" algn="l">
              <a:lnSpc>
                <a:spcPct val="90000"/>
              </a:lnSpc>
              <a:spcBef>
                <a:spcPts val="800"/>
              </a:spcBef>
              <a:spcAft>
                <a:spcPts val="0"/>
              </a:spcAft>
              <a:buClr>
                <a:schemeClr val="dk1"/>
              </a:buClr>
              <a:buSzPts val="1440"/>
              <a:buChar char="▪"/>
              <a:defRPr/>
            </a:lvl4pPr>
            <a:lvl5pPr marL="2286000" lvl="4" indent="-320039" algn="l">
              <a:lnSpc>
                <a:spcPct val="90000"/>
              </a:lnSpc>
              <a:spcBef>
                <a:spcPts val="800"/>
              </a:spcBef>
              <a:spcAft>
                <a:spcPts val="0"/>
              </a:spcAft>
              <a:buClr>
                <a:schemeClr val="dk1"/>
              </a:buClr>
              <a:buSzPts val="1440"/>
              <a:buChar char="▪"/>
              <a:defRPr/>
            </a:lvl5pPr>
            <a:lvl6pPr marL="2743200" lvl="5" indent="-320039" algn="l">
              <a:lnSpc>
                <a:spcPct val="90000"/>
              </a:lnSpc>
              <a:spcBef>
                <a:spcPts val="800"/>
              </a:spcBef>
              <a:spcAft>
                <a:spcPts val="0"/>
              </a:spcAft>
              <a:buClr>
                <a:schemeClr val="dk1"/>
              </a:buClr>
              <a:buSzPts val="1440"/>
              <a:buChar char="▪"/>
              <a:defRPr/>
            </a:lvl6pPr>
            <a:lvl7pPr marL="3200400" lvl="6" indent="-320039" algn="l">
              <a:lnSpc>
                <a:spcPct val="90000"/>
              </a:lnSpc>
              <a:spcBef>
                <a:spcPts val="800"/>
              </a:spcBef>
              <a:spcAft>
                <a:spcPts val="0"/>
              </a:spcAft>
              <a:buClr>
                <a:schemeClr val="dk1"/>
              </a:buClr>
              <a:buSzPts val="1440"/>
              <a:buChar char="▪"/>
              <a:defRPr/>
            </a:lvl7pPr>
            <a:lvl8pPr marL="3657600" lvl="7" indent="-320040" algn="l">
              <a:lnSpc>
                <a:spcPct val="90000"/>
              </a:lnSpc>
              <a:spcBef>
                <a:spcPts val="800"/>
              </a:spcBef>
              <a:spcAft>
                <a:spcPts val="0"/>
              </a:spcAft>
              <a:buClr>
                <a:schemeClr val="dk1"/>
              </a:buClr>
              <a:buSzPts val="1440"/>
              <a:buChar char="▪"/>
              <a:defRPr/>
            </a:lvl8pPr>
            <a:lvl9pPr marL="4114800" lvl="8" indent="-320040" algn="l">
              <a:lnSpc>
                <a:spcPct val="90000"/>
              </a:lnSpc>
              <a:spcBef>
                <a:spcPts val="800"/>
              </a:spcBef>
              <a:spcAft>
                <a:spcPts val="0"/>
              </a:spcAft>
              <a:buClr>
                <a:schemeClr val="dk1"/>
              </a:buClr>
              <a:buSzPts val="1440"/>
              <a:buChar char="▪"/>
              <a:defRPr/>
            </a:lvl9pPr>
          </a:lstStyle>
          <a:p>
            <a:endParaRPr/>
          </a:p>
        </p:txBody>
      </p:sp>
      <p:sp>
        <p:nvSpPr>
          <p:cNvPr id="82" name="Google Shape;82;p25"/>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5"/>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25"/>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80590235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80013" y="1600200"/>
            <a:ext cx="6400801" cy="2486025"/>
          </a:xfrm>
        </p:spPr>
        <p:txBody>
          <a:bodyPr anchor="b">
            <a:normAutofit/>
          </a:bodyPr>
          <a:lstStyle>
            <a:lvl1pPr>
              <a:defRPr sz="5200"/>
            </a:lvl1pPr>
          </a:lstStyle>
          <a:p>
            <a:r>
              <a:rPr lang="en-US"/>
              <a:t>Click to edit Master title style</a:t>
            </a:r>
            <a:endParaRPr/>
          </a:p>
        </p:txBody>
      </p:sp>
      <p:sp>
        <p:nvSpPr>
          <p:cNvPr id="3" name="Text Placeholder 2"/>
          <p:cNvSpPr>
            <a:spLocks noGrp="1"/>
          </p:cNvSpPr>
          <p:nvPr>
            <p:ph type="body" idx="1"/>
          </p:nvPr>
        </p:nvSpPr>
        <p:spPr>
          <a:xfrm>
            <a:off x="5180011" y="4105029"/>
            <a:ext cx="6400801" cy="914400"/>
          </a:xfrm>
        </p:spPr>
        <p:txBody>
          <a:bodyPr>
            <a:normAutofit/>
          </a:bodyPr>
          <a:lstStyle>
            <a:lvl1pPr marL="0" indent="0">
              <a:buNone/>
              <a:defRPr sz="2000">
                <a:solidFill>
                  <a:schemeClr val="accent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A5034C-8BD9-4B0C-893B-33834FAB227F}" type="datetime1">
              <a:rPr lang="en-US"/>
              <a:t>9/2/2025</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2117916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2208213" y="1600200"/>
            <a:ext cx="4572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7008813" y="1600200"/>
            <a:ext cx="4572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7CD787AA-CBCD-47F9-A04C-7106C508CDE4}" type="datetime1">
              <a:rPr lang="en-US"/>
              <a:t>9/2/2025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3607751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2208213" y="1600200"/>
            <a:ext cx="4572000" cy="823912"/>
          </a:xfrm>
        </p:spPr>
        <p:txBody>
          <a:bodyPr anchor="ctr">
            <a:noAutofit/>
          </a:bodyPr>
          <a:lstStyle>
            <a:lvl1pPr marL="0" indent="0">
              <a:spcBef>
                <a:spcPts val="0"/>
              </a:spcBef>
              <a:buNone/>
              <a:defRPr sz="2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208213" y="2505075"/>
            <a:ext cx="4572000" cy="33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7008813" y="1600200"/>
            <a:ext cx="4572000" cy="823912"/>
          </a:xfrm>
        </p:spPr>
        <p:txBody>
          <a:bodyPr anchor="ctr">
            <a:noAutofit/>
          </a:bodyPr>
          <a:lstStyle>
            <a:lvl1pPr marL="0" indent="0">
              <a:spcBef>
                <a:spcPts val="0"/>
              </a:spcBef>
              <a:buNone/>
              <a:defRPr sz="2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008813" y="2505075"/>
            <a:ext cx="4572000" cy="33375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AD1CC9DD-75F5-4611-BA0B-CFB1A226639C}" type="datetime1">
              <a:rPr lang="en-US"/>
              <a:t>9/2/2025</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3833046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5980F1F9-2D3D-4243-878F-D000C3F2A1C4}" type="datetime1">
              <a:rPr lang="en-US"/>
              <a:t>9/2/2025</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3698309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ABCBE8-1824-4658-A8BB-BECFAEB7E35A}" type="datetime1">
              <a:rPr lang="en-US"/>
              <a:t>9/2/2025</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2222526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37612" y="2277477"/>
            <a:ext cx="2743201" cy="2322178"/>
          </a:xfrm>
        </p:spPr>
        <p:txBody>
          <a:bodyPr anchor="b">
            <a:normAutofit/>
          </a:bodyPr>
          <a:lstStyle>
            <a:lvl1pPr>
              <a:defRPr sz="2600">
                <a:solidFill>
                  <a:schemeClr val="accent2"/>
                </a:solidFill>
              </a:defRPr>
            </a:lvl1pPr>
          </a:lstStyle>
          <a:p>
            <a:r>
              <a:rPr lang="en-US"/>
              <a:t>Click to edit Master title style</a:t>
            </a:r>
            <a:endParaRPr/>
          </a:p>
        </p:txBody>
      </p:sp>
      <p:sp>
        <p:nvSpPr>
          <p:cNvPr id="3" name="Content Placeholder 2"/>
          <p:cNvSpPr>
            <a:spLocks noGrp="1"/>
          </p:cNvSpPr>
          <p:nvPr>
            <p:ph idx="1"/>
          </p:nvPr>
        </p:nvSpPr>
        <p:spPr>
          <a:xfrm>
            <a:off x="1293813" y="533400"/>
            <a:ext cx="6858000" cy="4800600"/>
          </a:xfrm>
        </p:spPr>
        <p:txBody>
          <a:bodyPr>
            <a:normAutofit/>
          </a:bodyPr>
          <a:lstStyle>
            <a:lvl1pPr>
              <a:defRPr sz="2400"/>
            </a:lvl1pPr>
            <a:lvl2pPr>
              <a:defRPr sz="2000"/>
            </a:lvl2pPr>
            <a:lvl3pPr>
              <a:defRPr sz="1800"/>
            </a:lvl3pPr>
            <a:lvl4pPr>
              <a:defRPr sz="16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8837614" y="4583187"/>
            <a:ext cx="2743200" cy="1131813"/>
          </a:xfrm>
        </p:spPr>
        <p:txBody>
          <a:bodyPr>
            <a:normAutofit/>
          </a:bodyPr>
          <a:lstStyle>
            <a:lvl1pPr marL="0" indent="0">
              <a:spcBef>
                <a:spcPts val="1000"/>
              </a:spcBef>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085CD17-C377-4DE5-9FCA-CC7471605C58}" type="datetime1">
              <a:rPr lang="en-US"/>
              <a:t>9/2/2025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1897700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37612" y="2277477"/>
            <a:ext cx="2743201" cy="2322178"/>
          </a:xfrm>
        </p:spPr>
        <p:txBody>
          <a:bodyPr anchor="b">
            <a:normAutofit/>
          </a:bodyPr>
          <a:lstStyle>
            <a:lvl1pPr>
              <a:defRPr sz="2600">
                <a:solidFill>
                  <a:schemeClr val="accent2"/>
                </a:solidFill>
              </a:defRPr>
            </a:lvl1pPr>
          </a:lstStyle>
          <a:p>
            <a:r>
              <a:rPr lang="en-US"/>
              <a:t>Click to edit Master title style</a:t>
            </a:r>
            <a:endParaRPr/>
          </a:p>
        </p:txBody>
      </p:sp>
      <p:sp>
        <p:nvSpPr>
          <p:cNvPr id="8" name="Rounded Rectangle 7"/>
          <p:cNvSpPr/>
          <p:nvPr/>
        </p:nvSpPr>
        <p:spPr>
          <a:xfrm>
            <a:off x="1293812" y="533400"/>
            <a:ext cx="6858001" cy="4800600"/>
          </a:xfrm>
          <a:prstGeom prst="roundRect">
            <a:avLst>
              <a:gd name="adj" fmla="val 4409"/>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 name="Picture Placeholder 2" descr="An empty placeholder to add an image. Click on the placeholder and select the image that you wish to add."/>
          <p:cNvSpPr>
            <a:spLocks noGrp="1"/>
          </p:cNvSpPr>
          <p:nvPr>
            <p:ph type="pic" idx="1"/>
          </p:nvPr>
        </p:nvSpPr>
        <p:spPr>
          <a:xfrm>
            <a:off x="1408112" y="647700"/>
            <a:ext cx="6629400" cy="4572000"/>
          </a:xfrm>
          <a:prstGeom prst="roundRect">
            <a:avLst>
              <a:gd name="adj" fmla="val 3725"/>
            </a:avLst>
          </a:prstGeom>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8837614" y="4583187"/>
            <a:ext cx="2743200" cy="1131813"/>
          </a:xfrm>
        </p:spPr>
        <p:txBody>
          <a:bodyPr>
            <a:normAutofit/>
          </a:bodyPr>
          <a:lstStyle>
            <a:lvl1pPr marL="0" indent="0">
              <a:spcBef>
                <a:spcPts val="1000"/>
              </a:spcBef>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9BE9F02-BE96-4BAE-86A5-1FA60D24CAE2}" type="datetime1">
              <a:rPr lang="en-US"/>
              <a:t>9/2/2025</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639301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gradFill flip="none" rotWithShape="1">
          <a:gsLst>
            <a:gs pos="0">
              <a:schemeClr val="accent4">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08213" y="304800"/>
            <a:ext cx="9372600" cy="1200416"/>
          </a:xfrm>
          <a:prstGeom prst="rect">
            <a:avLst/>
          </a:prstGeom>
        </p:spPr>
        <p:txBody>
          <a:bodyPr vert="horz" lIns="91440" tIns="45720" rIns="91440" bIns="45720" rtlCol="0" anchor="b">
            <a:normAutofit/>
          </a:bodyPr>
          <a:lstStyle/>
          <a:p>
            <a:r>
              <a:rPr lang="en-US"/>
              <a:t>Click to edit Master title style</a:t>
            </a:r>
            <a:endParaRPr dirty="0"/>
          </a:p>
        </p:txBody>
      </p:sp>
      <p:sp>
        <p:nvSpPr>
          <p:cNvPr id="3" name="Text Placeholder 2"/>
          <p:cNvSpPr>
            <a:spLocks noGrp="1"/>
          </p:cNvSpPr>
          <p:nvPr>
            <p:ph type="body" idx="1"/>
          </p:nvPr>
        </p:nvSpPr>
        <p:spPr>
          <a:xfrm>
            <a:off x="2208213" y="1600200"/>
            <a:ext cx="93726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253576" y="6505078"/>
            <a:ext cx="964036" cy="228600"/>
          </a:xfrm>
          <a:prstGeom prst="rect">
            <a:avLst/>
          </a:prstGeom>
        </p:spPr>
        <p:txBody>
          <a:bodyPr vert="horz" lIns="91440" tIns="45720" rIns="91440" bIns="45720" rtlCol="0" anchor="ctr"/>
          <a:lstStyle>
            <a:lvl1pPr algn="l">
              <a:defRPr sz="1100">
                <a:solidFill>
                  <a:schemeClr val="tx2"/>
                </a:solidFill>
              </a:defRPr>
            </a:lvl1pPr>
          </a:lstStyle>
          <a:p>
            <a:fld id="{9D3B9702-7FBF-4720-8670-571C5E7EEDDE}" type="datetime1">
              <a:rPr lang="en-US" smtClean="0"/>
              <a:pPr/>
              <a:t>9/2/2025</a:t>
            </a:fld>
            <a:endParaRPr lang="en-US" dirty="0"/>
          </a:p>
        </p:txBody>
      </p:sp>
      <p:sp>
        <p:nvSpPr>
          <p:cNvPr id="5" name="Footer Placeholder 4"/>
          <p:cNvSpPr>
            <a:spLocks noGrp="1"/>
          </p:cNvSpPr>
          <p:nvPr>
            <p:ph type="ftr" sz="quarter" idx="3"/>
          </p:nvPr>
        </p:nvSpPr>
        <p:spPr>
          <a:xfrm>
            <a:off x="1280159" y="6505078"/>
            <a:ext cx="6876415" cy="228600"/>
          </a:xfrm>
          <a:prstGeom prst="rect">
            <a:avLst/>
          </a:prstGeom>
        </p:spPr>
        <p:txBody>
          <a:bodyPr vert="horz" lIns="91440" tIns="45720" rIns="91440" bIns="45720" rtlCol="0" anchor="ctr"/>
          <a:lstStyle>
            <a:lvl1pPr algn="l">
              <a:defRPr sz="1100">
                <a:solidFill>
                  <a:schemeClr val="tx2"/>
                </a:solidFill>
              </a:defRPr>
            </a:lvl1pPr>
          </a:lstStyle>
          <a:p>
            <a:endParaRPr lang="en-US"/>
          </a:p>
        </p:txBody>
      </p:sp>
      <p:sp>
        <p:nvSpPr>
          <p:cNvPr id="6" name="Slide Number Placeholder 5"/>
          <p:cNvSpPr>
            <a:spLocks noGrp="1"/>
          </p:cNvSpPr>
          <p:nvPr>
            <p:ph type="sldNum" sz="quarter" idx="4"/>
          </p:nvPr>
        </p:nvSpPr>
        <p:spPr>
          <a:xfrm>
            <a:off x="11580814" y="6280298"/>
            <a:ext cx="533399" cy="349101"/>
          </a:xfrm>
          <a:prstGeom prst="rect">
            <a:avLst/>
          </a:prstGeom>
        </p:spPr>
        <p:txBody>
          <a:bodyPr vert="horz" lIns="91440" tIns="45720" rIns="91440" bIns="45720" rtlCol="0" anchor="ctr"/>
          <a:lstStyle>
            <a:lvl1pPr algn="ctr">
              <a:defRPr sz="1100" b="1">
                <a:solidFill>
                  <a:srgbClr val="AB3C19"/>
                </a:solidFill>
              </a:defRPr>
            </a:lvl1pPr>
          </a:lstStyle>
          <a:p>
            <a:fld id="{8FDBFFB2-86D9-4B8F-A59A-553A60B94BBE}" type="slidenum">
              <a:rPr lang="en-US" smtClean="0"/>
              <a:pPr/>
              <a:t>‹#›</a:t>
            </a:fld>
            <a:endParaRPr lang="en-US"/>
          </a:p>
        </p:txBody>
      </p:sp>
    </p:spTree>
    <p:extLst>
      <p:ext uri="{BB962C8B-B14F-4D97-AF65-F5344CB8AC3E}">
        <p14:creationId xmlns:p14="http://schemas.microsoft.com/office/powerpoint/2010/main" val="1170255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400" kern="1200">
          <a:solidFill>
            <a:schemeClr val="tx1"/>
          </a:solidFill>
          <a:latin typeface="+mj-lt"/>
          <a:ea typeface="+mj-ea"/>
          <a:cs typeface="+mj-cs"/>
        </a:defRPr>
      </a:lvl1pPr>
    </p:titleStyle>
    <p:body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AFD0E2"/>
            </a:gs>
            <a:gs pos="74000">
              <a:srgbClr val="DEE892"/>
            </a:gs>
            <a:gs pos="83000">
              <a:srgbClr val="DEE892"/>
            </a:gs>
            <a:gs pos="100000">
              <a:srgbClr val="E9F0B5"/>
            </a:gs>
          </a:gsLst>
          <a:lin ang="5400000" scaled="0"/>
        </a:gradFill>
        <a:effectLst/>
      </p:bgPr>
    </p:bg>
    <p:spTree>
      <p:nvGrpSpPr>
        <p:cNvPr id="1" name="Shape 9"/>
        <p:cNvGrpSpPr/>
        <p:nvPr/>
      </p:nvGrpSpPr>
      <p:grpSpPr>
        <a:xfrm>
          <a:off x="0" y="0"/>
          <a:ext cx="0" cy="0"/>
          <a:chOff x="0" y="0"/>
          <a:chExt cx="0" cy="0"/>
        </a:xfrm>
      </p:grpSpPr>
      <p:sp>
        <p:nvSpPr>
          <p:cNvPr id="10" name="Google Shape;10;p14"/>
          <p:cNvSpPr txBox="1">
            <a:spLocks noGrp="1"/>
          </p:cNvSpPr>
          <p:nvPr>
            <p:ph type="title"/>
          </p:nvPr>
        </p:nvSpPr>
        <p:spPr>
          <a:xfrm>
            <a:off x="2208213" y="304800"/>
            <a:ext cx="9372600" cy="1200416"/>
          </a:xfrm>
          <a:prstGeom prst="rect">
            <a:avLst/>
          </a:prstGeom>
          <a:noFill/>
          <a:ln>
            <a:noFill/>
          </a:ln>
        </p:spPr>
        <p:txBody>
          <a:bodyPr spcFirstLastPara="1" wrap="square" lIns="91425" tIns="45700" rIns="91425" bIns="45700" anchor="b" anchorCtr="0">
            <a:normAutofit/>
          </a:bodyPr>
          <a:lstStyle>
            <a:lvl1pPr marR="0" lvl="0" algn="l" rtl="0">
              <a:lnSpc>
                <a:spcPct val="90000"/>
              </a:lnSpc>
              <a:spcBef>
                <a:spcPts val="0"/>
              </a:spcBef>
              <a:spcAft>
                <a:spcPts val="0"/>
              </a:spcAft>
              <a:buClr>
                <a:schemeClr val="dk1"/>
              </a:buClr>
              <a:buSzPts val="3400"/>
              <a:buFont typeface="Arial"/>
              <a:buNone/>
              <a:defRPr sz="34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4"/>
          <p:cNvSpPr txBox="1">
            <a:spLocks noGrp="1"/>
          </p:cNvSpPr>
          <p:nvPr>
            <p:ph type="body" idx="1"/>
          </p:nvPr>
        </p:nvSpPr>
        <p:spPr>
          <a:xfrm>
            <a:off x="2208213" y="1600200"/>
            <a:ext cx="9372600" cy="4114800"/>
          </a:xfrm>
          <a:prstGeom prst="rect">
            <a:avLst/>
          </a:prstGeom>
          <a:noFill/>
          <a:ln>
            <a:noFill/>
          </a:ln>
        </p:spPr>
        <p:txBody>
          <a:bodyPr spcFirstLastPara="1" wrap="square" lIns="91425" tIns="45700" rIns="91425" bIns="45700" anchor="t" anchorCtr="0">
            <a:normAutofit/>
          </a:bodyPr>
          <a:lstStyle>
            <a:lvl1pPr marL="457200" marR="0" lvl="0" indent="-330200" algn="l" rtl="0">
              <a:lnSpc>
                <a:spcPct val="90000"/>
              </a:lnSpc>
              <a:spcBef>
                <a:spcPts val="1800"/>
              </a:spcBef>
              <a:spcAft>
                <a:spcPts val="0"/>
              </a:spcAft>
              <a:buClr>
                <a:schemeClr val="dk1"/>
              </a:buClr>
              <a:buSzPts val="1600"/>
              <a:buFont typeface="Noto Sans Symbols"/>
              <a:buChar char="▪"/>
              <a:defRPr sz="2000" b="0" i="0" u="none" strike="noStrike" cap="none">
                <a:solidFill>
                  <a:schemeClr val="dk1"/>
                </a:solidFill>
                <a:latin typeface="Arial"/>
                <a:ea typeface="Arial"/>
                <a:cs typeface="Arial"/>
                <a:sym typeface="Arial"/>
              </a:defRPr>
            </a:lvl1pPr>
            <a:lvl2pPr marL="914400" marR="0" lvl="1" indent="-320040" algn="l" rtl="0">
              <a:lnSpc>
                <a:spcPct val="90000"/>
              </a:lnSpc>
              <a:spcBef>
                <a:spcPts val="1000"/>
              </a:spcBef>
              <a:spcAft>
                <a:spcPts val="0"/>
              </a:spcAft>
              <a:buClr>
                <a:schemeClr val="dk1"/>
              </a:buClr>
              <a:buSzPts val="1440"/>
              <a:buFont typeface="Noto Sans Symbols"/>
              <a:buChar char="▪"/>
              <a:defRPr sz="1800" b="0" i="0" u="none" strike="noStrike" cap="none">
                <a:solidFill>
                  <a:schemeClr val="dk1"/>
                </a:solidFill>
                <a:latin typeface="Arial"/>
                <a:ea typeface="Arial"/>
                <a:cs typeface="Arial"/>
                <a:sym typeface="Arial"/>
              </a:defRPr>
            </a:lvl2pPr>
            <a:lvl3pPr marL="1371600" marR="0" lvl="2" indent="-309880" algn="l" rtl="0">
              <a:lnSpc>
                <a:spcPct val="90000"/>
              </a:lnSpc>
              <a:spcBef>
                <a:spcPts val="800"/>
              </a:spcBef>
              <a:spcAft>
                <a:spcPts val="0"/>
              </a:spcAft>
              <a:buClr>
                <a:schemeClr val="dk1"/>
              </a:buClr>
              <a:buSzPts val="1280"/>
              <a:buFont typeface="Noto Sans Symbols"/>
              <a:buChar char="▪"/>
              <a:defRPr sz="1600" b="0" i="0" u="none" strike="noStrike" cap="none">
                <a:solidFill>
                  <a:schemeClr val="dk1"/>
                </a:solidFill>
                <a:latin typeface="Arial"/>
                <a:ea typeface="Arial"/>
                <a:cs typeface="Arial"/>
                <a:sym typeface="Arial"/>
              </a:defRPr>
            </a:lvl3pPr>
            <a:lvl4pPr marL="1828800" marR="0" lvl="3" indent="-299719" algn="l" rtl="0">
              <a:lnSpc>
                <a:spcPct val="90000"/>
              </a:lnSpc>
              <a:spcBef>
                <a:spcPts val="800"/>
              </a:spcBef>
              <a:spcAft>
                <a:spcPts val="0"/>
              </a:spcAft>
              <a:buClr>
                <a:schemeClr val="dk1"/>
              </a:buClr>
              <a:buSzPts val="1120"/>
              <a:buFont typeface="Noto Sans Symbols"/>
              <a:buChar char="▪"/>
              <a:defRPr sz="1400" b="0" i="0" u="none" strike="noStrike" cap="none">
                <a:solidFill>
                  <a:schemeClr val="dk1"/>
                </a:solidFill>
                <a:latin typeface="Arial"/>
                <a:ea typeface="Arial"/>
                <a:cs typeface="Arial"/>
                <a:sym typeface="Arial"/>
              </a:defRPr>
            </a:lvl4pPr>
            <a:lvl5pPr marL="2286000" marR="0" lvl="4" indent="-299720" algn="l" rtl="0">
              <a:lnSpc>
                <a:spcPct val="90000"/>
              </a:lnSpc>
              <a:spcBef>
                <a:spcPts val="800"/>
              </a:spcBef>
              <a:spcAft>
                <a:spcPts val="0"/>
              </a:spcAft>
              <a:buClr>
                <a:schemeClr val="dk1"/>
              </a:buClr>
              <a:buSzPts val="1120"/>
              <a:buFont typeface="Noto Sans Symbols"/>
              <a:buChar char="▪"/>
              <a:defRPr sz="1400" b="0" i="0" u="none" strike="noStrike" cap="none">
                <a:solidFill>
                  <a:schemeClr val="dk1"/>
                </a:solidFill>
                <a:latin typeface="Arial"/>
                <a:ea typeface="Arial"/>
                <a:cs typeface="Arial"/>
                <a:sym typeface="Arial"/>
              </a:defRPr>
            </a:lvl5pPr>
            <a:lvl6pPr marL="2743200" marR="0" lvl="5" indent="-299720" algn="l" rtl="0">
              <a:lnSpc>
                <a:spcPct val="90000"/>
              </a:lnSpc>
              <a:spcBef>
                <a:spcPts val="800"/>
              </a:spcBef>
              <a:spcAft>
                <a:spcPts val="0"/>
              </a:spcAft>
              <a:buClr>
                <a:schemeClr val="dk1"/>
              </a:buClr>
              <a:buSzPts val="1120"/>
              <a:buFont typeface="Noto Sans Symbols"/>
              <a:buChar char="▪"/>
              <a:defRPr sz="1400" b="0" i="0" u="none" strike="noStrike" cap="none">
                <a:solidFill>
                  <a:schemeClr val="dk1"/>
                </a:solidFill>
                <a:latin typeface="Arial"/>
                <a:ea typeface="Arial"/>
                <a:cs typeface="Arial"/>
                <a:sym typeface="Arial"/>
              </a:defRPr>
            </a:lvl6pPr>
            <a:lvl7pPr marL="3200400" marR="0" lvl="6" indent="-299720" algn="l" rtl="0">
              <a:lnSpc>
                <a:spcPct val="90000"/>
              </a:lnSpc>
              <a:spcBef>
                <a:spcPts val="800"/>
              </a:spcBef>
              <a:spcAft>
                <a:spcPts val="0"/>
              </a:spcAft>
              <a:buClr>
                <a:schemeClr val="dk1"/>
              </a:buClr>
              <a:buSzPts val="1120"/>
              <a:buFont typeface="Noto Sans Symbols"/>
              <a:buChar char="▪"/>
              <a:defRPr sz="1400" b="0" i="0" u="none" strike="noStrike" cap="none">
                <a:solidFill>
                  <a:schemeClr val="dk1"/>
                </a:solidFill>
                <a:latin typeface="Arial"/>
                <a:ea typeface="Arial"/>
                <a:cs typeface="Arial"/>
                <a:sym typeface="Arial"/>
              </a:defRPr>
            </a:lvl7pPr>
            <a:lvl8pPr marL="3657600" marR="0" lvl="7" indent="-299720" algn="l" rtl="0">
              <a:lnSpc>
                <a:spcPct val="90000"/>
              </a:lnSpc>
              <a:spcBef>
                <a:spcPts val="800"/>
              </a:spcBef>
              <a:spcAft>
                <a:spcPts val="0"/>
              </a:spcAft>
              <a:buClr>
                <a:schemeClr val="dk1"/>
              </a:buClr>
              <a:buSzPts val="1120"/>
              <a:buFont typeface="Noto Sans Symbols"/>
              <a:buChar char="▪"/>
              <a:defRPr sz="1400" b="0" i="0" u="none" strike="noStrike" cap="none">
                <a:solidFill>
                  <a:schemeClr val="dk1"/>
                </a:solidFill>
                <a:latin typeface="Arial"/>
                <a:ea typeface="Arial"/>
                <a:cs typeface="Arial"/>
                <a:sym typeface="Arial"/>
              </a:defRPr>
            </a:lvl8pPr>
            <a:lvl9pPr marL="4114800" marR="0" lvl="8" indent="-299720" algn="l" rtl="0">
              <a:lnSpc>
                <a:spcPct val="90000"/>
              </a:lnSpc>
              <a:spcBef>
                <a:spcPts val="800"/>
              </a:spcBef>
              <a:spcAft>
                <a:spcPts val="0"/>
              </a:spcAft>
              <a:buClr>
                <a:schemeClr val="dk1"/>
              </a:buClr>
              <a:buSzPts val="1120"/>
              <a:buFont typeface="Noto Sans Symbols"/>
              <a:buChar char="▪"/>
              <a:defRPr sz="1400" b="0" i="0" u="none" strike="noStrike" cap="none">
                <a:solidFill>
                  <a:schemeClr val="dk1"/>
                </a:solidFill>
                <a:latin typeface="Arial"/>
                <a:ea typeface="Arial"/>
                <a:cs typeface="Arial"/>
                <a:sym typeface="Arial"/>
              </a:defRPr>
            </a:lvl9pPr>
          </a:lstStyle>
          <a:p>
            <a:endParaRPr/>
          </a:p>
        </p:txBody>
      </p:sp>
      <p:sp>
        <p:nvSpPr>
          <p:cNvPr id="12" name="Google Shape;12;p14"/>
          <p:cNvSpPr txBox="1">
            <a:spLocks noGrp="1"/>
          </p:cNvSpPr>
          <p:nvPr>
            <p:ph type="dt" idx="10"/>
          </p:nvPr>
        </p:nvSpPr>
        <p:spPr>
          <a:xfrm>
            <a:off x="253576" y="6505078"/>
            <a:ext cx="964036" cy="228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100" b="0" i="0" u="none" strike="noStrike" cap="none">
                <a:solidFill>
                  <a:schemeClr val="dk2"/>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14"/>
          <p:cNvSpPr txBox="1">
            <a:spLocks noGrp="1"/>
          </p:cNvSpPr>
          <p:nvPr>
            <p:ph type="ftr" idx="11"/>
          </p:nvPr>
        </p:nvSpPr>
        <p:spPr>
          <a:xfrm>
            <a:off x="1280159" y="6505078"/>
            <a:ext cx="6876415" cy="228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100" b="0" i="0" u="none" strike="noStrike" cap="none">
                <a:solidFill>
                  <a:schemeClr val="dk2"/>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14"/>
          <p:cNvSpPr txBox="1">
            <a:spLocks noGrp="1"/>
          </p:cNvSpPr>
          <p:nvPr>
            <p:ph type="sldNum" idx="12"/>
          </p:nvPr>
        </p:nvSpPr>
        <p:spPr>
          <a:xfrm>
            <a:off x="11580814" y="6280298"/>
            <a:ext cx="533399" cy="349101"/>
          </a:xfrm>
          <a:prstGeom prst="rect">
            <a:avLst/>
          </a:prstGeom>
          <a:noFill/>
          <a:ln>
            <a:noFill/>
          </a:ln>
        </p:spPr>
        <p:txBody>
          <a:bodyPr spcFirstLastPara="1" wrap="square" lIns="91425" tIns="45700" rIns="91425" bIns="45700" anchor="ctr" anchorCtr="0">
            <a:noAutofit/>
          </a:bodyPr>
          <a:lstStyle>
            <a:lvl1pPr marL="0" marR="0" lvl="0" indent="0" algn="ctr" rtl="0">
              <a:spcBef>
                <a:spcPts val="0"/>
              </a:spcBef>
              <a:buNone/>
              <a:defRPr sz="1100" b="1" i="0" u="none" strike="noStrike" cap="none">
                <a:solidFill>
                  <a:srgbClr val="AB3C19"/>
                </a:solidFill>
                <a:latin typeface="Arial"/>
                <a:ea typeface="Arial"/>
                <a:cs typeface="Arial"/>
                <a:sym typeface="Arial"/>
              </a:defRPr>
            </a:lvl1pPr>
            <a:lvl2pPr marL="0" marR="0" lvl="1" indent="0" algn="ctr" rtl="0">
              <a:spcBef>
                <a:spcPts val="0"/>
              </a:spcBef>
              <a:buNone/>
              <a:defRPr sz="1100" b="1" i="0" u="none" strike="noStrike" cap="none">
                <a:solidFill>
                  <a:srgbClr val="AB3C19"/>
                </a:solidFill>
                <a:latin typeface="Arial"/>
                <a:ea typeface="Arial"/>
                <a:cs typeface="Arial"/>
                <a:sym typeface="Arial"/>
              </a:defRPr>
            </a:lvl2pPr>
            <a:lvl3pPr marL="0" marR="0" lvl="2" indent="0" algn="ctr" rtl="0">
              <a:spcBef>
                <a:spcPts val="0"/>
              </a:spcBef>
              <a:buNone/>
              <a:defRPr sz="1100" b="1" i="0" u="none" strike="noStrike" cap="none">
                <a:solidFill>
                  <a:srgbClr val="AB3C19"/>
                </a:solidFill>
                <a:latin typeface="Arial"/>
                <a:ea typeface="Arial"/>
                <a:cs typeface="Arial"/>
                <a:sym typeface="Arial"/>
              </a:defRPr>
            </a:lvl3pPr>
            <a:lvl4pPr marL="0" marR="0" lvl="3" indent="0" algn="ctr" rtl="0">
              <a:spcBef>
                <a:spcPts val="0"/>
              </a:spcBef>
              <a:buNone/>
              <a:defRPr sz="1100" b="1" i="0" u="none" strike="noStrike" cap="none">
                <a:solidFill>
                  <a:srgbClr val="AB3C19"/>
                </a:solidFill>
                <a:latin typeface="Arial"/>
                <a:ea typeface="Arial"/>
                <a:cs typeface="Arial"/>
                <a:sym typeface="Arial"/>
              </a:defRPr>
            </a:lvl4pPr>
            <a:lvl5pPr marL="0" marR="0" lvl="4" indent="0" algn="ctr" rtl="0">
              <a:spcBef>
                <a:spcPts val="0"/>
              </a:spcBef>
              <a:buNone/>
              <a:defRPr sz="1100" b="1" i="0" u="none" strike="noStrike" cap="none">
                <a:solidFill>
                  <a:srgbClr val="AB3C19"/>
                </a:solidFill>
                <a:latin typeface="Arial"/>
                <a:ea typeface="Arial"/>
                <a:cs typeface="Arial"/>
                <a:sym typeface="Arial"/>
              </a:defRPr>
            </a:lvl5pPr>
            <a:lvl6pPr marL="0" marR="0" lvl="5" indent="0" algn="ctr" rtl="0">
              <a:spcBef>
                <a:spcPts val="0"/>
              </a:spcBef>
              <a:buNone/>
              <a:defRPr sz="1100" b="1" i="0" u="none" strike="noStrike" cap="none">
                <a:solidFill>
                  <a:srgbClr val="AB3C19"/>
                </a:solidFill>
                <a:latin typeface="Arial"/>
                <a:ea typeface="Arial"/>
                <a:cs typeface="Arial"/>
                <a:sym typeface="Arial"/>
              </a:defRPr>
            </a:lvl6pPr>
            <a:lvl7pPr marL="0" marR="0" lvl="6" indent="0" algn="ctr" rtl="0">
              <a:spcBef>
                <a:spcPts val="0"/>
              </a:spcBef>
              <a:buNone/>
              <a:defRPr sz="1100" b="1" i="0" u="none" strike="noStrike" cap="none">
                <a:solidFill>
                  <a:srgbClr val="AB3C19"/>
                </a:solidFill>
                <a:latin typeface="Arial"/>
                <a:ea typeface="Arial"/>
                <a:cs typeface="Arial"/>
                <a:sym typeface="Arial"/>
              </a:defRPr>
            </a:lvl7pPr>
            <a:lvl8pPr marL="0" marR="0" lvl="7" indent="0" algn="ctr" rtl="0">
              <a:spcBef>
                <a:spcPts val="0"/>
              </a:spcBef>
              <a:buNone/>
              <a:defRPr sz="1100" b="1" i="0" u="none" strike="noStrike" cap="none">
                <a:solidFill>
                  <a:srgbClr val="AB3C19"/>
                </a:solidFill>
                <a:latin typeface="Arial"/>
                <a:ea typeface="Arial"/>
                <a:cs typeface="Arial"/>
                <a:sym typeface="Arial"/>
              </a:defRPr>
            </a:lvl8pPr>
            <a:lvl9pPr marL="0" marR="0" lvl="8" indent="0" algn="ctr" rtl="0">
              <a:spcBef>
                <a:spcPts val="0"/>
              </a:spcBef>
              <a:buNone/>
              <a:defRPr sz="1100" b="1" i="0" u="none" strike="noStrike" cap="none">
                <a:solidFill>
                  <a:srgbClr val="AB3C19"/>
                </a:solidFill>
                <a:latin typeface="Arial"/>
                <a:ea typeface="Arial"/>
                <a:cs typeface="Arial"/>
                <a:sym typeface="Arial"/>
              </a:defRPr>
            </a:lvl9pPr>
          </a:lstStyle>
          <a:p>
            <a:pPr marL="0" lvl="0" indent="0" algn="ct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3805715632"/>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50319" y="3160770"/>
            <a:ext cx="7091361" cy="2793906"/>
          </a:xfrm>
        </p:spPr>
        <p:txBody>
          <a:bodyPr/>
          <a:lstStyle/>
          <a:p>
            <a:pPr algn="ctr"/>
            <a:r>
              <a:rPr lang="en-US" dirty="0"/>
              <a:t>Welcome to </a:t>
            </a:r>
            <a:br>
              <a:rPr lang="en-US" dirty="0"/>
            </a:br>
            <a:r>
              <a:rPr lang="en-US" dirty="0"/>
              <a:t>Year 2 </a:t>
            </a:r>
          </a:p>
        </p:txBody>
      </p:sp>
      <p:pic>
        <p:nvPicPr>
          <p:cNvPr id="4" name="Picture 3" descr="Description: school logo coloured"/>
          <p:cNvPicPr/>
          <p:nvPr/>
        </p:nvPicPr>
        <p:blipFill>
          <a:blip r:embed="rId3"/>
          <a:srcRect/>
          <a:stretch>
            <a:fillRect/>
          </a:stretch>
        </p:blipFill>
        <p:spPr bwMode="auto">
          <a:xfrm>
            <a:off x="4630051" y="568557"/>
            <a:ext cx="2931895" cy="2978127"/>
          </a:xfrm>
          <a:prstGeom prst="rect">
            <a:avLst/>
          </a:prstGeom>
          <a:noFill/>
          <a:ln w="9525">
            <a:noFill/>
            <a:miter lim="800000"/>
            <a:headEnd/>
            <a:tailEnd/>
          </a:ln>
        </p:spPr>
      </p:pic>
    </p:spTree>
    <p:extLst>
      <p:ext uri="{BB962C8B-B14F-4D97-AF65-F5344CB8AC3E}">
        <p14:creationId xmlns:p14="http://schemas.microsoft.com/office/powerpoint/2010/main" val="35784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D65638-B889-49F0-B11B-85512F3982D8}"/>
              </a:ext>
            </a:extLst>
          </p:cNvPr>
          <p:cNvSpPr>
            <a:spLocks noGrp="1"/>
          </p:cNvSpPr>
          <p:nvPr>
            <p:ph type="title"/>
          </p:nvPr>
        </p:nvSpPr>
        <p:spPr>
          <a:xfrm>
            <a:off x="611187" y="542792"/>
            <a:ext cx="9372600" cy="1200416"/>
          </a:xfrm>
        </p:spPr>
        <p:txBody>
          <a:bodyPr/>
          <a:lstStyle/>
          <a:p>
            <a:r>
              <a:rPr lang="en-GB" dirty="0"/>
              <a:t>Key Information:</a:t>
            </a:r>
          </a:p>
        </p:txBody>
      </p:sp>
      <p:sp>
        <p:nvSpPr>
          <p:cNvPr id="3" name="Content Placeholder 2">
            <a:extLst>
              <a:ext uri="{FF2B5EF4-FFF2-40B4-BE49-F238E27FC236}">
                <a16:creationId xmlns:a16="http://schemas.microsoft.com/office/drawing/2014/main" id="{5BE15289-D0A7-4937-98B1-468E5E64CFAB}"/>
              </a:ext>
            </a:extLst>
          </p:cNvPr>
          <p:cNvSpPr>
            <a:spLocks noGrp="1"/>
          </p:cNvSpPr>
          <p:nvPr>
            <p:ph idx="1"/>
          </p:nvPr>
        </p:nvSpPr>
        <p:spPr>
          <a:xfrm>
            <a:off x="611186" y="1968910"/>
            <a:ext cx="10736367" cy="4114800"/>
          </a:xfrm>
        </p:spPr>
        <p:txBody>
          <a:bodyPr>
            <a:normAutofit/>
          </a:bodyPr>
          <a:lstStyle/>
          <a:p>
            <a:pPr>
              <a:lnSpc>
                <a:spcPct val="100000"/>
              </a:lnSpc>
              <a:spcBef>
                <a:spcPts val="1200"/>
              </a:spcBef>
            </a:pPr>
            <a:r>
              <a:rPr lang="en-GB" dirty="0"/>
              <a:t>Book bags to be brought in on a Monday and will be sent back home on a Wednesday.</a:t>
            </a:r>
          </a:p>
          <a:p>
            <a:pPr>
              <a:lnSpc>
                <a:spcPct val="100000"/>
              </a:lnSpc>
              <a:spcBef>
                <a:spcPts val="1200"/>
              </a:spcBef>
            </a:pPr>
            <a:r>
              <a:rPr lang="en-GB" dirty="0"/>
              <a:t>Come to school wearing PE kits on </a:t>
            </a:r>
            <a:r>
              <a:rPr lang="en-GB" b="1" u="sng" dirty="0"/>
              <a:t>Monday </a:t>
            </a:r>
            <a:r>
              <a:rPr lang="en-GB" dirty="0"/>
              <a:t>and </a:t>
            </a:r>
            <a:r>
              <a:rPr lang="en-GB" b="1" u="sng" dirty="0"/>
              <a:t>Tuesday</a:t>
            </a:r>
            <a:r>
              <a:rPr lang="en-GB" dirty="0"/>
              <a:t>.</a:t>
            </a:r>
          </a:p>
          <a:p>
            <a:pPr>
              <a:lnSpc>
                <a:spcPct val="100000"/>
              </a:lnSpc>
              <a:spcBef>
                <a:spcPts val="1200"/>
              </a:spcBef>
            </a:pPr>
            <a:r>
              <a:rPr lang="en-GB" dirty="0"/>
              <a:t>Named school uniform; including shoes and PE trainers. </a:t>
            </a:r>
          </a:p>
          <a:p>
            <a:pPr>
              <a:lnSpc>
                <a:spcPct val="100000"/>
              </a:lnSpc>
              <a:spcBef>
                <a:spcPts val="1200"/>
              </a:spcBef>
            </a:pPr>
            <a:r>
              <a:rPr lang="en-GB" dirty="0"/>
              <a:t>Remember wellies to go on the grass.</a:t>
            </a:r>
          </a:p>
          <a:p>
            <a:pPr>
              <a:lnSpc>
                <a:spcPct val="100000"/>
              </a:lnSpc>
              <a:spcBef>
                <a:spcPts val="1200"/>
              </a:spcBef>
            </a:pPr>
            <a:r>
              <a:rPr lang="en-GB" dirty="0"/>
              <a:t>Hand letters directly to a member of staff at the door. </a:t>
            </a:r>
          </a:p>
          <a:p>
            <a:pPr>
              <a:lnSpc>
                <a:spcPct val="100000"/>
              </a:lnSpc>
              <a:spcBef>
                <a:spcPts val="1200"/>
              </a:spcBef>
            </a:pPr>
            <a:r>
              <a:rPr lang="en-GB" dirty="0"/>
              <a:t>Coats for all weather. </a:t>
            </a:r>
          </a:p>
          <a:p>
            <a:pPr>
              <a:lnSpc>
                <a:spcPct val="100000"/>
              </a:lnSpc>
              <a:spcBef>
                <a:spcPts val="1200"/>
              </a:spcBef>
            </a:pPr>
            <a:r>
              <a:rPr lang="en-GB" dirty="0"/>
              <a:t>No toys to be brought into school. </a:t>
            </a:r>
          </a:p>
          <a:p>
            <a:pPr>
              <a:lnSpc>
                <a:spcPct val="100000"/>
              </a:lnSpc>
              <a:spcBef>
                <a:spcPts val="1200"/>
              </a:spcBef>
            </a:pPr>
            <a:r>
              <a:rPr lang="en-GB" dirty="0"/>
              <a:t>Named water bottles.</a:t>
            </a:r>
          </a:p>
        </p:txBody>
      </p:sp>
    </p:spTree>
    <p:extLst>
      <p:ext uri="{BB962C8B-B14F-4D97-AF65-F5344CB8AC3E}">
        <p14:creationId xmlns:p14="http://schemas.microsoft.com/office/powerpoint/2010/main" val="27164253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187" y="399784"/>
            <a:ext cx="9372600" cy="1200416"/>
          </a:xfrm>
        </p:spPr>
        <p:txBody>
          <a:bodyPr>
            <a:normAutofit/>
          </a:bodyPr>
          <a:lstStyle/>
          <a:p>
            <a:r>
              <a:rPr lang="en-GB" sz="4800" dirty="0"/>
              <a:t>Year 2</a:t>
            </a:r>
          </a:p>
        </p:txBody>
      </p:sp>
      <p:sp>
        <p:nvSpPr>
          <p:cNvPr id="3" name="Content Placeholder 2"/>
          <p:cNvSpPr>
            <a:spLocks noGrp="1"/>
          </p:cNvSpPr>
          <p:nvPr>
            <p:ph idx="1"/>
          </p:nvPr>
        </p:nvSpPr>
        <p:spPr>
          <a:xfrm>
            <a:off x="719528" y="2053651"/>
            <a:ext cx="10777929" cy="4601981"/>
          </a:xfrm>
        </p:spPr>
        <p:txBody>
          <a:bodyPr>
            <a:normAutofit fontScale="32500" lnSpcReduction="20000"/>
          </a:bodyPr>
          <a:lstStyle/>
          <a:p>
            <a:pPr marL="45720" indent="0">
              <a:lnSpc>
                <a:spcPct val="120000"/>
              </a:lnSpc>
              <a:spcBef>
                <a:spcPts val="1200"/>
              </a:spcBef>
              <a:buNone/>
            </a:pPr>
            <a:r>
              <a:rPr lang="en-GB" sz="4900" b="1" dirty="0"/>
              <a:t>I can fully imagine you cannot believe we are in Year 2 already. The time certainly flies and they grow up so fast. It is really important to us that we support all of the children in class to develop and grow positively.</a:t>
            </a:r>
          </a:p>
          <a:p>
            <a:pPr marL="45720" indent="0">
              <a:lnSpc>
                <a:spcPct val="120000"/>
              </a:lnSpc>
              <a:spcBef>
                <a:spcPts val="1200"/>
              </a:spcBef>
              <a:buNone/>
            </a:pPr>
            <a:r>
              <a:rPr lang="en-GB" sz="4900" b="1" dirty="0"/>
              <a:t>We don’t just want to do this academically (although that is of course immensely important to us), but also emotionally and socially. We hope that this year will be creative and exciting for all children as they immerse themselves in new and practical experiences. We will develop our self confidence and ability to face new situations with boldness and excitement. </a:t>
            </a:r>
          </a:p>
          <a:p>
            <a:pPr marL="45720" indent="0">
              <a:lnSpc>
                <a:spcPct val="120000"/>
              </a:lnSpc>
              <a:spcBef>
                <a:spcPts val="1200"/>
              </a:spcBef>
              <a:buNone/>
            </a:pPr>
            <a:r>
              <a:rPr lang="en-GB" sz="4900" b="1" dirty="0"/>
              <a:t>In year 2 we want to create learning experiences which are fun, active, imaginative, challenging and inspiring which incorporate a wide range of practical, outdoor, creative, play-based, online learning styles. </a:t>
            </a:r>
          </a:p>
          <a:p>
            <a:pPr marL="45720" indent="0">
              <a:lnSpc>
                <a:spcPct val="120000"/>
              </a:lnSpc>
              <a:spcBef>
                <a:spcPts val="1200"/>
              </a:spcBef>
              <a:buNone/>
            </a:pPr>
            <a:r>
              <a:rPr lang="en-GB" sz="4900" b="1" dirty="0"/>
              <a:t>It is going to be an amazing year and I am incredibly thrilled to have the opportunity to work with such a wonderful class.</a:t>
            </a:r>
          </a:p>
          <a:p>
            <a:pPr marL="45720" indent="0">
              <a:lnSpc>
                <a:spcPct val="120000"/>
              </a:lnSpc>
              <a:spcBef>
                <a:spcPts val="1200"/>
              </a:spcBef>
              <a:buNone/>
            </a:pPr>
            <a:r>
              <a:rPr lang="en-GB" sz="4900" b="1" dirty="0"/>
              <a:t>Miss Baxter</a:t>
            </a:r>
          </a:p>
          <a:p>
            <a:pPr marL="45720" indent="0">
              <a:lnSpc>
                <a:spcPct val="120000"/>
              </a:lnSpc>
              <a:spcBef>
                <a:spcPts val="1200"/>
              </a:spcBef>
              <a:buNone/>
            </a:pPr>
            <a:r>
              <a:rPr lang="en-GB" sz="4900" dirty="0"/>
              <a:t>Any questions/queries please don’t hesitate to ask I will be outside from 8:40am everyday</a:t>
            </a:r>
            <a:r>
              <a:rPr lang="en-GB" sz="3800" dirty="0"/>
              <a:t>.</a:t>
            </a:r>
          </a:p>
          <a:p>
            <a:pPr marL="45720" indent="0">
              <a:buNone/>
            </a:pPr>
            <a:endParaRPr lang="en-GB" dirty="0"/>
          </a:p>
        </p:txBody>
      </p:sp>
    </p:spTree>
    <p:extLst>
      <p:ext uri="{BB962C8B-B14F-4D97-AF65-F5344CB8AC3E}">
        <p14:creationId xmlns:p14="http://schemas.microsoft.com/office/powerpoint/2010/main" val="337962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1954" y="262597"/>
            <a:ext cx="9372600" cy="1200416"/>
          </a:xfrm>
        </p:spPr>
        <p:txBody>
          <a:bodyPr>
            <a:normAutofit/>
          </a:bodyPr>
          <a:lstStyle/>
          <a:p>
            <a:r>
              <a:rPr lang="fr-FR" sz="4800" dirty="0"/>
              <a:t>Introductions</a:t>
            </a:r>
            <a:endParaRPr lang="en-US" sz="4800" dirty="0"/>
          </a:p>
        </p:txBody>
      </p:sp>
      <p:sp>
        <p:nvSpPr>
          <p:cNvPr id="3" name="Content Placeholder 2"/>
          <p:cNvSpPr>
            <a:spLocks noGrp="1"/>
          </p:cNvSpPr>
          <p:nvPr>
            <p:ph idx="1"/>
          </p:nvPr>
        </p:nvSpPr>
        <p:spPr>
          <a:xfrm>
            <a:off x="309716" y="1969476"/>
            <a:ext cx="11474245" cy="3745523"/>
          </a:xfrm>
        </p:spPr>
        <p:txBody>
          <a:bodyPr>
            <a:normAutofit/>
          </a:bodyPr>
          <a:lstStyle/>
          <a:p>
            <a:r>
              <a:rPr lang="en-US" sz="3200" dirty="0"/>
              <a:t>Teacher – Miss Baxter </a:t>
            </a:r>
          </a:p>
          <a:p>
            <a:r>
              <a:rPr lang="en-US" sz="3200" dirty="0"/>
              <a:t>Teaching Assistant – </a:t>
            </a:r>
            <a:r>
              <a:rPr lang="en-US" sz="3200" dirty="0" err="1"/>
              <a:t>Mrs</a:t>
            </a:r>
            <a:r>
              <a:rPr lang="en-US" sz="3200" dirty="0"/>
              <a:t> </a:t>
            </a:r>
            <a:r>
              <a:rPr lang="en-US" sz="3200" dirty="0" err="1"/>
              <a:t>Soulsby</a:t>
            </a:r>
            <a:r>
              <a:rPr lang="en-US" sz="3200" dirty="0"/>
              <a:t> </a:t>
            </a:r>
          </a:p>
          <a:p>
            <a:pPr marL="45720" indent="0">
              <a:buNone/>
            </a:pPr>
            <a:endParaRPr lang="en-US" sz="4000" dirty="0"/>
          </a:p>
          <a:p>
            <a:pPr marL="45720" indent="0">
              <a:buNone/>
            </a:pPr>
            <a:r>
              <a:rPr lang="en-GB" sz="2800" b="1" dirty="0"/>
              <a:t>Working together with you to help your child to learn and grow!</a:t>
            </a:r>
          </a:p>
          <a:p>
            <a:endParaRPr lang="en-US" sz="3600" dirty="0"/>
          </a:p>
        </p:txBody>
      </p:sp>
    </p:spTree>
    <p:extLst>
      <p:ext uri="{BB962C8B-B14F-4D97-AF65-F5344CB8AC3E}">
        <p14:creationId xmlns:p14="http://schemas.microsoft.com/office/powerpoint/2010/main" val="2083928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8F27363-1BB6-49B2-B4B0-6493E20E0CCE}"/>
              </a:ext>
            </a:extLst>
          </p:cNvPr>
          <p:cNvPicPr>
            <a:picLocks noChangeAspect="1"/>
          </p:cNvPicPr>
          <p:nvPr/>
        </p:nvPicPr>
        <p:blipFill>
          <a:blip r:embed="rId2"/>
          <a:stretch>
            <a:fillRect/>
          </a:stretch>
        </p:blipFill>
        <p:spPr>
          <a:xfrm>
            <a:off x="1387856" y="270265"/>
            <a:ext cx="9118780" cy="6469035"/>
          </a:xfrm>
          <a:prstGeom prst="rect">
            <a:avLst/>
          </a:prstGeom>
        </p:spPr>
      </p:pic>
    </p:spTree>
    <p:extLst>
      <p:ext uri="{BB962C8B-B14F-4D97-AF65-F5344CB8AC3E}">
        <p14:creationId xmlns:p14="http://schemas.microsoft.com/office/powerpoint/2010/main" val="3380519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773" y="64895"/>
            <a:ext cx="9371013" cy="1200416"/>
          </a:xfrm>
        </p:spPr>
        <p:txBody>
          <a:bodyPr>
            <a:normAutofit/>
          </a:bodyPr>
          <a:lstStyle/>
          <a:p>
            <a:r>
              <a:rPr lang="en-GB" sz="4800" b="1" dirty="0"/>
              <a:t>Things to remember:</a:t>
            </a:r>
          </a:p>
        </p:txBody>
      </p:sp>
      <p:sp>
        <p:nvSpPr>
          <p:cNvPr id="3" name="Content Placeholder 2"/>
          <p:cNvSpPr>
            <a:spLocks noGrp="1"/>
          </p:cNvSpPr>
          <p:nvPr>
            <p:ph idx="1"/>
          </p:nvPr>
        </p:nvSpPr>
        <p:spPr/>
        <p:txBody>
          <a:bodyPr>
            <a:normAutofit/>
          </a:bodyPr>
          <a:lstStyle/>
          <a:p>
            <a:endParaRPr lang="en-GB" sz="3600" dirty="0"/>
          </a:p>
          <a:p>
            <a:endParaRPr lang="en-GB" sz="3600" dirty="0"/>
          </a:p>
        </p:txBody>
      </p:sp>
      <p:sp>
        <p:nvSpPr>
          <p:cNvPr id="8" name="Content Placeholder 2"/>
          <p:cNvSpPr txBox="1">
            <a:spLocks/>
          </p:cNvSpPr>
          <p:nvPr/>
        </p:nvSpPr>
        <p:spPr>
          <a:xfrm>
            <a:off x="396239" y="1393726"/>
            <a:ext cx="11184573" cy="5074920"/>
          </a:xfrm>
          <a:prstGeom prst="rect">
            <a:avLst/>
          </a:prstGeom>
        </p:spPr>
        <p:txBody>
          <a:bodyPr vert="horz" lIns="91440" tIns="45720" rIns="91440" bIns="45720" rtlCol="0">
            <a:normAutofit fontScale="85000" lnSpcReduction="20000"/>
          </a:bodyPr>
          <a:lst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a:lstStyle>
          <a:p>
            <a:pPr>
              <a:lnSpc>
                <a:spcPct val="120000"/>
              </a:lnSpc>
            </a:pPr>
            <a:r>
              <a:rPr lang="en-GB" sz="2600" dirty="0"/>
              <a:t>Named water bottle</a:t>
            </a:r>
          </a:p>
          <a:p>
            <a:pPr>
              <a:lnSpc>
                <a:spcPct val="120000"/>
              </a:lnSpc>
            </a:pPr>
            <a:r>
              <a:rPr lang="en-GB" sz="2600" dirty="0"/>
              <a:t>Named uniform</a:t>
            </a:r>
          </a:p>
          <a:p>
            <a:pPr>
              <a:lnSpc>
                <a:spcPct val="120000"/>
              </a:lnSpc>
            </a:pPr>
            <a:r>
              <a:rPr lang="en-GB" sz="2600" dirty="0"/>
              <a:t>PE – will be held on a Monday and Tuesday. On these days your child is to come to school wearing their PE kit. As much of our PE as possible will be outdoors so please make sure your child is dressed appropriately and has the correct kit at all times.</a:t>
            </a:r>
          </a:p>
          <a:p>
            <a:pPr>
              <a:lnSpc>
                <a:spcPct val="120000"/>
              </a:lnSpc>
            </a:pPr>
            <a:r>
              <a:rPr lang="en-GB" sz="2600" dirty="0"/>
              <a:t>No jewellery to be worn</a:t>
            </a:r>
          </a:p>
          <a:p>
            <a:pPr>
              <a:lnSpc>
                <a:spcPct val="120000"/>
              </a:lnSpc>
            </a:pPr>
            <a:r>
              <a:rPr lang="en-GB" sz="2600" dirty="0"/>
              <a:t>Long hair should be tied up</a:t>
            </a:r>
          </a:p>
          <a:p>
            <a:pPr>
              <a:lnSpc>
                <a:spcPct val="120000"/>
              </a:lnSpc>
            </a:pPr>
            <a:r>
              <a:rPr lang="en-GB" sz="2600"/>
              <a:t>Remember </a:t>
            </a:r>
            <a:r>
              <a:rPr lang="en-GB" sz="2600" dirty="0"/>
              <a:t>to send some wellies into school so we can go on the grass in all weathers. </a:t>
            </a:r>
          </a:p>
          <a:p>
            <a:r>
              <a:rPr lang="en-GB" sz="2600" dirty="0"/>
              <a:t>Medical forms – updated if necessary (asthma, allergies etc.)</a:t>
            </a:r>
          </a:p>
        </p:txBody>
      </p:sp>
    </p:spTree>
    <p:extLst>
      <p:ext uri="{BB962C8B-B14F-4D97-AF65-F5344CB8AC3E}">
        <p14:creationId xmlns:p14="http://schemas.microsoft.com/office/powerpoint/2010/main" val="772294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804" y="135988"/>
            <a:ext cx="9372600" cy="1200416"/>
          </a:xfrm>
        </p:spPr>
        <p:txBody>
          <a:bodyPr>
            <a:normAutofit/>
          </a:bodyPr>
          <a:lstStyle/>
          <a:p>
            <a:r>
              <a:rPr lang="en-GB" sz="4800" dirty="0"/>
              <a:t>Rewards</a:t>
            </a:r>
          </a:p>
        </p:txBody>
      </p:sp>
      <p:sp>
        <p:nvSpPr>
          <p:cNvPr id="3" name="Subtitle 2"/>
          <p:cNvSpPr>
            <a:spLocks noGrp="1"/>
          </p:cNvSpPr>
          <p:nvPr>
            <p:ph idx="1"/>
          </p:nvPr>
        </p:nvSpPr>
        <p:spPr>
          <a:xfrm>
            <a:off x="562292" y="1622323"/>
            <a:ext cx="11043553" cy="4792545"/>
          </a:xfrm>
        </p:spPr>
        <p:txBody>
          <a:bodyPr>
            <a:normAutofit lnSpcReduction="10000"/>
          </a:bodyPr>
          <a:lstStyle/>
          <a:p>
            <a:pPr marL="45720" indent="0">
              <a:spcBef>
                <a:spcPts val="1200"/>
              </a:spcBef>
              <a:buNone/>
            </a:pPr>
            <a:r>
              <a:rPr lang="en-GB" b="1" dirty="0"/>
              <a:t>We focus on promoting positive behaviour for learning and want to recognise all of the fantastic things the children do. The following are the reward systems we use in class. </a:t>
            </a:r>
          </a:p>
          <a:p>
            <a:pPr marL="45720" indent="0" algn="ctr">
              <a:spcBef>
                <a:spcPts val="1200"/>
              </a:spcBef>
              <a:buNone/>
            </a:pPr>
            <a:r>
              <a:rPr lang="en-GB" b="1" dirty="0"/>
              <a:t>Daily:</a:t>
            </a:r>
            <a:endParaRPr lang="en-GB" dirty="0"/>
          </a:p>
          <a:p>
            <a:pPr algn="ctr">
              <a:spcBef>
                <a:spcPts val="1200"/>
              </a:spcBef>
            </a:pPr>
            <a:r>
              <a:rPr lang="en-GB" dirty="0"/>
              <a:t>House points</a:t>
            </a:r>
          </a:p>
          <a:p>
            <a:pPr algn="ctr">
              <a:spcBef>
                <a:spcPts val="1200"/>
              </a:spcBef>
            </a:pPr>
            <a:r>
              <a:rPr lang="en-GB" dirty="0"/>
              <a:t>Stickers</a:t>
            </a:r>
          </a:p>
          <a:p>
            <a:pPr marL="45720" indent="0" algn="ctr">
              <a:spcBef>
                <a:spcPts val="1200"/>
              </a:spcBef>
              <a:buNone/>
            </a:pPr>
            <a:endParaRPr lang="en-GB" dirty="0"/>
          </a:p>
          <a:p>
            <a:pPr marL="45720" lvl="0" indent="0" algn="ctr">
              <a:spcBef>
                <a:spcPts val="1200"/>
              </a:spcBef>
              <a:buNone/>
            </a:pPr>
            <a:r>
              <a:rPr lang="en-GB" b="1" dirty="0"/>
              <a:t>Weekly:</a:t>
            </a:r>
            <a:endParaRPr lang="en-GB" dirty="0"/>
          </a:p>
          <a:p>
            <a:pPr marL="45720" lvl="0" indent="0" algn="ctr">
              <a:spcBef>
                <a:spcPts val="1200"/>
              </a:spcBef>
              <a:buNone/>
            </a:pPr>
            <a:r>
              <a:rPr lang="en-GB" dirty="0"/>
              <a:t>Friday Celebration Assembly:</a:t>
            </a:r>
          </a:p>
          <a:p>
            <a:pPr lvl="1" algn="ctr">
              <a:spcBef>
                <a:spcPts val="1200"/>
              </a:spcBef>
            </a:pPr>
            <a:r>
              <a:rPr lang="en-GB" sz="2000" dirty="0"/>
              <a:t>Golden book</a:t>
            </a:r>
          </a:p>
          <a:p>
            <a:pPr lvl="1" algn="ctr">
              <a:spcBef>
                <a:spcPts val="1200"/>
              </a:spcBef>
            </a:pPr>
            <a:r>
              <a:rPr lang="en-GB" sz="2000" dirty="0"/>
              <a:t>Stars of the week</a:t>
            </a:r>
          </a:p>
          <a:p>
            <a:pPr lvl="1" algn="ctr">
              <a:spcBef>
                <a:spcPts val="1200"/>
              </a:spcBef>
            </a:pPr>
            <a:r>
              <a:rPr lang="en-GB" sz="2000" dirty="0"/>
              <a:t>House point winner </a:t>
            </a:r>
          </a:p>
          <a:p>
            <a:pPr lvl="1" algn="ctr">
              <a:spcBef>
                <a:spcPts val="1200"/>
              </a:spcBef>
            </a:pPr>
            <a:r>
              <a:rPr lang="en-GB" sz="2000" dirty="0"/>
              <a:t>Wellbeing time </a:t>
            </a:r>
          </a:p>
        </p:txBody>
      </p:sp>
    </p:spTree>
    <p:extLst>
      <p:ext uri="{BB962C8B-B14F-4D97-AF65-F5344CB8AC3E}">
        <p14:creationId xmlns:p14="http://schemas.microsoft.com/office/powerpoint/2010/main" val="1273874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640" y="0"/>
            <a:ext cx="11032173" cy="1200416"/>
          </a:xfrm>
        </p:spPr>
        <p:txBody>
          <a:bodyPr>
            <a:normAutofit/>
          </a:bodyPr>
          <a:lstStyle/>
          <a:p>
            <a:r>
              <a:rPr lang="en-GB" sz="4800" dirty="0"/>
              <a:t>Reading </a:t>
            </a:r>
          </a:p>
        </p:txBody>
      </p:sp>
      <p:sp>
        <p:nvSpPr>
          <p:cNvPr id="3" name="Content Placeholder 2"/>
          <p:cNvSpPr>
            <a:spLocks noGrp="1"/>
          </p:cNvSpPr>
          <p:nvPr>
            <p:ph idx="1"/>
          </p:nvPr>
        </p:nvSpPr>
        <p:spPr>
          <a:xfrm>
            <a:off x="740727" y="1312606"/>
            <a:ext cx="10099338" cy="4484455"/>
          </a:xfrm>
        </p:spPr>
        <p:txBody>
          <a:bodyPr>
            <a:noAutofit/>
          </a:bodyPr>
          <a:lstStyle/>
          <a:p>
            <a:pPr marL="45720" indent="0">
              <a:buNone/>
            </a:pPr>
            <a:r>
              <a:rPr lang="en-GB" sz="1600" dirty="0"/>
              <a:t>We love to read and promoting a love of reading is at the heart of our school, it underpins so many areas of learning and helps all children to access and develop so many other skills. We want to work closely with all of our families to ensure this continues at home. We want all of our children to engage and experience a wide range of texts including fiction, non fiction, newspapers, magazines, e-books etc. </a:t>
            </a:r>
          </a:p>
          <a:p>
            <a:r>
              <a:rPr lang="en-GB" sz="1600" dirty="0"/>
              <a:t>Individual books changed once a week and recorded in their reading journal – these books will be sent home on a Wednesday and should be returned to school the following Monday. </a:t>
            </a:r>
          </a:p>
          <a:p>
            <a:r>
              <a:rPr lang="en-GB" sz="1600" dirty="0"/>
              <a:t>Encourage daily reading of a range of texts. Reading should be recorded daily in the reading record at home.</a:t>
            </a:r>
          </a:p>
          <a:p>
            <a:r>
              <a:rPr lang="en-GB" sz="1600" dirty="0"/>
              <a:t>The homework book is also used as a reading scrapbook this year; use this to show any book reviews, drawings, pictures, trips or anything else they may have done related to the books they have been reading. </a:t>
            </a:r>
          </a:p>
          <a:p>
            <a:pPr marL="45720" indent="0">
              <a:buNone/>
            </a:pPr>
            <a:r>
              <a:rPr lang="en-GB" sz="1600" dirty="0"/>
              <a:t>Please support your child to read every night. Whilst many children are confident readers already, reading aloud is an important skill to practise as well as sharing books and stories, discussing characters, plots and facts are all important parts of developing a good understanding of reading as well as the technical skills, not to mention sharing books together is a lovely thing to do. Don't forget to read to your child too, this helps to model expression and listening to others reading is also a really fun and useful thing to do. </a:t>
            </a:r>
          </a:p>
          <a:p>
            <a:pPr marL="45720" indent="0">
              <a:buNone/>
            </a:pPr>
            <a:endParaRPr lang="en-GB" sz="2200" dirty="0"/>
          </a:p>
        </p:txBody>
      </p:sp>
    </p:spTree>
    <p:extLst>
      <p:ext uri="{BB962C8B-B14F-4D97-AF65-F5344CB8AC3E}">
        <p14:creationId xmlns:p14="http://schemas.microsoft.com/office/powerpoint/2010/main" val="1546464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319F0-8B86-4295-B80E-2466804B7F88}"/>
              </a:ext>
            </a:extLst>
          </p:cNvPr>
          <p:cNvSpPr>
            <a:spLocks noGrp="1"/>
          </p:cNvSpPr>
          <p:nvPr>
            <p:ph type="title"/>
          </p:nvPr>
        </p:nvSpPr>
        <p:spPr>
          <a:xfrm>
            <a:off x="611187" y="399784"/>
            <a:ext cx="9372600" cy="1200416"/>
          </a:xfrm>
        </p:spPr>
        <p:txBody>
          <a:bodyPr/>
          <a:lstStyle/>
          <a:p>
            <a:r>
              <a:rPr lang="en-GB" dirty="0"/>
              <a:t>Homework </a:t>
            </a:r>
          </a:p>
        </p:txBody>
      </p:sp>
      <p:sp>
        <p:nvSpPr>
          <p:cNvPr id="3" name="Content Placeholder 2">
            <a:extLst>
              <a:ext uri="{FF2B5EF4-FFF2-40B4-BE49-F238E27FC236}">
                <a16:creationId xmlns:a16="http://schemas.microsoft.com/office/drawing/2014/main" id="{164DCD90-6A1A-4CC7-8B7D-52802C820492}"/>
              </a:ext>
            </a:extLst>
          </p:cNvPr>
          <p:cNvSpPr>
            <a:spLocks noGrp="1"/>
          </p:cNvSpPr>
          <p:nvPr>
            <p:ph idx="1"/>
          </p:nvPr>
        </p:nvSpPr>
        <p:spPr>
          <a:xfrm>
            <a:off x="611187" y="1703439"/>
            <a:ext cx="10538594" cy="4114800"/>
          </a:xfrm>
        </p:spPr>
        <p:txBody>
          <a:bodyPr>
            <a:normAutofit/>
          </a:bodyPr>
          <a:lstStyle/>
          <a:p>
            <a:pPr marL="45720" indent="0">
              <a:buNone/>
            </a:pPr>
            <a:r>
              <a:rPr lang="en-GB" dirty="0"/>
              <a:t>All homework will be sent out on a Wednesday and we would like it back in school on the following Monday.</a:t>
            </a:r>
          </a:p>
          <a:p>
            <a:pPr marL="45720" indent="0">
              <a:buNone/>
            </a:pPr>
            <a:endParaRPr lang="en-GB" dirty="0"/>
          </a:p>
          <a:p>
            <a:pPr marL="45720" indent="0">
              <a:buNone/>
            </a:pPr>
            <a:r>
              <a:rPr lang="en-GB" dirty="0"/>
              <a:t>The children will receive a weekly maths activity in their orange homework book linked to our area of learning in school – this will help to support and secure their mathematics knowledge. </a:t>
            </a:r>
          </a:p>
          <a:p>
            <a:pPr marL="45720" indent="0">
              <a:buNone/>
            </a:pPr>
            <a:endParaRPr lang="en-GB" dirty="0"/>
          </a:p>
          <a:p>
            <a:pPr marL="45720" indent="0">
              <a:buNone/>
            </a:pPr>
            <a:r>
              <a:rPr lang="en-GB" dirty="0"/>
              <a:t>Each half term an optional topic homework grid will be found in their orange homework book. These tasks are linked to the topic we will be covering in school and the children can receive house points for completing any of the additional homework they bring to school. </a:t>
            </a:r>
          </a:p>
          <a:p>
            <a:pPr marL="45720" indent="0">
              <a:buNone/>
            </a:pPr>
            <a:endParaRPr lang="en-GB" dirty="0"/>
          </a:p>
        </p:txBody>
      </p:sp>
    </p:spTree>
    <p:extLst>
      <p:ext uri="{BB962C8B-B14F-4D97-AF65-F5344CB8AC3E}">
        <p14:creationId xmlns:p14="http://schemas.microsoft.com/office/powerpoint/2010/main" val="3361684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9"/>
          <p:cNvSpPr txBox="1">
            <a:spLocks noGrp="1"/>
          </p:cNvSpPr>
          <p:nvPr>
            <p:ph type="title"/>
          </p:nvPr>
        </p:nvSpPr>
        <p:spPr>
          <a:xfrm>
            <a:off x="450166" y="304800"/>
            <a:ext cx="11130647" cy="1200416"/>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1"/>
              </a:buClr>
              <a:buSzPts val="6000"/>
              <a:buFont typeface="Arial"/>
              <a:buNone/>
            </a:pPr>
            <a:r>
              <a:rPr lang="en-GB" sz="6000" b="1"/>
              <a:t>Spelling</a:t>
            </a:r>
            <a:endParaRPr/>
          </a:p>
        </p:txBody>
      </p:sp>
      <p:sp>
        <p:nvSpPr>
          <p:cNvPr id="140" name="Google Shape;140;p9"/>
          <p:cNvSpPr txBox="1">
            <a:spLocks noGrp="1"/>
          </p:cNvSpPr>
          <p:nvPr>
            <p:ph type="body" idx="1"/>
          </p:nvPr>
        </p:nvSpPr>
        <p:spPr>
          <a:xfrm>
            <a:off x="562708" y="1600200"/>
            <a:ext cx="11018105" cy="4114800"/>
          </a:xfrm>
          <a:prstGeom prst="rect">
            <a:avLst/>
          </a:prstGeom>
          <a:noFill/>
          <a:ln>
            <a:noFill/>
          </a:ln>
        </p:spPr>
        <p:txBody>
          <a:bodyPr spcFirstLastPara="1" wrap="square" lIns="91425" tIns="45700" rIns="91425" bIns="45700" anchor="t" anchorCtr="0">
            <a:normAutofit/>
          </a:bodyPr>
          <a:lstStyle/>
          <a:p>
            <a:pPr marL="274320" lvl="0" indent="-127000" algn="l" rtl="0">
              <a:lnSpc>
                <a:spcPct val="90000"/>
              </a:lnSpc>
              <a:spcBef>
                <a:spcPts val="0"/>
              </a:spcBef>
              <a:spcAft>
                <a:spcPts val="0"/>
              </a:spcAft>
              <a:buClr>
                <a:schemeClr val="dk1"/>
              </a:buClr>
              <a:buSzPts val="1600"/>
              <a:buNone/>
            </a:pPr>
            <a:endParaRPr dirty="0"/>
          </a:p>
          <a:p>
            <a:pPr marL="274320" lvl="0" indent="-228600" algn="l" rtl="0">
              <a:lnSpc>
                <a:spcPct val="90000"/>
              </a:lnSpc>
              <a:spcBef>
                <a:spcPts val="1800"/>
              </a:spcBef>
              <a:spcAft>
                <a:spcPts val="0"/>
              </a:spcAft>
              <a:buClr>
                <a:schemeClr val="dk1"/>
              </a:buClr>
              <a:buSzPts val="2240"/>
              <a:buChar char="▪"/>
            </a:pPr>
            <a:r>
              <a:rPr lang="en-GB" sz="2800" dirty="0"/>
              <a:t>Spellings will be sent home on a Friday and should be returned the following Friday, ready for a weekly spelling test. </a:t>
            </a:r>
          </a:p>
          <a:p>
            <a:pPr marL="274320" lvl="0" indent="-228600" algn="l" rtl="0">
              <a:lnSpc>
                <a:spcPct val="90000"/>
              </a:lnSpc>
              <a:spcBef>
                <a:spcPts val="1800"/>
              </a:spcBef>
              <a:spcAft>
                <a:spcPts val="0"/>
              </a:spcAft>
              <a:buClr>
                <a:schemeClr val="dk1"/>
              </a:buClr>
              <a:buSzPts val="2240"/>
              <a:buChar char="▪"/>
            </a:pPr>
            <a:r>
              <a:rPr lang="en-GB" sz="2800" dirty="0"/>
              <a:t>Year 2 common exception words are attached in their homework books and on the website, for you to see and use at your convenience. </a:t>
            </a:r>
            <a:endParaRPr dirty="0"/>
          </a:p>
          <a:p>
            <a:pPr marL="274320" lvl="0" indent="0" algn="l" rtl="0">
              <a:lnSpc>
                <a:spcPct val="90000"/>
              </a:lnSpc>
              <a:spcBef>
                <a:spcPts val="1800"/>
              </a:spcBef>
              <a:spcAft>
                <a:spcPts val="0"/>
              </a:spcAft>
              <a:buNone/>
            </a:pPr>
            <a:endParaRPr dirty="0"/>
          </a:p>
          <a:p>
            <a:pPr marL="45720" lvl="0" indent="0" algn="l" rtl="0">
              <a:lnSpc>
                <a:spcPct val="90000"/>
              </a:lnSpc>
              <a:spcBef>
                <a:spcPts val="1800"/>
              </a:spcBef>
              <a:spcAft>
                <a:spcPts val="0"/>
              </a:spcAft>
              <a:buClr>
                <a:schemeClr val="dk1"/>
              </a:buClr>
              <a:buSzPts val="1600"/>
              <a:buNone/>
            </a:pP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187" y="399784"/>
            <a:ext cx="9372600" cy="1200416"/>
          </a:xfrm>
        </p:spPr>
        <p:txBody>
          <a:bodyPr>
            <a:normAutofit/>
          </a:bodyPr>
          <a:lstStyle/>
          <a:p>
            <a:r>
              <a:rPr lang="en-GB" sz="4800" dirty="0"/>
              <a:t>School Website</a:t>
            </a:r>
          </a:p>
        </p:txBody>
      </p:sp>
      <p:sp>
        <p:nvSpPr>
          <p:cNvPr id="3" name="Content Placeholder 2"/>
          <p:cNvSpPr>
            <a:spLocks noGrp="1"/>
          </p:cNvSpPr>
          <p:nvPr>
            <p:ph idx="1"/>
          </p:nvPr>
        </p:nvSpPr>
        <p:spPr>
          <a:xfrm>
            <a:off x="611187" y="1836174"/>
            <a:ext cx="10641832" cy="4461387"/>
          </a:xfrm>
        </p:spPr>
        <p:txBody>
          <a:bodyPr>
            <a:normAutofit fontScale="55000" lnSpcReduction="20000"/>
          </a:bodyPr>
          <a:lstStyle/>
          <a:p>
            <a:pPr marL="45720" indent="0">
              <a:lnSpc>
                <a:spcPct val="120000"/>
              </a:lnSpc>
              <a:buNone/>
            </a:pPr>
            <a:r>
              <a:rPr lang="en-GB" sz="3900" dirty="0"/>
              <a:t>The school website will have a class page allocated to Year 2. The school website is a great place to find out about:</a:t>
            </a:r>
          </a:p>
          <a:p>
            <a:pPr marL="45720" indent="0">
              <a:lnSpc>
                <a:spcPct val="120000"/>
              </a:lnSpc>
              <a:buNone/>
            </a:pPr>
            <a:endParaRPr lang="en-GB" sz="3900" dirty="0"/>
          </a:p>
          <a:p>
            <a:r>
              <a:rPr lang="en-GB" sz="3900" dirty="0"/>
              <a:t>Diary dates, calendar</a:t>
            </a:r>
          </a:p>
          <a:p>
            <a:r>
              <a:rPr lang="en-GB" sz="3900" dirty="0"/>
              <a:t>Year 2 page including Curriculum overview </a:t>
            </a:r>
          </a:p>
          <a:p>
            <a:r>
              <a:rPr lang="en-GB" sz="3900" dirty="0"/>
              <a:t>Curriculum booklets</a:t>
            </a:r>
          </a:p>
          <a:p>
            <a:r>
              <a:rPr lang="en-GB" sz="3900" dirty="0"/>
              <a:t>Photos </a:t>
            </a:r>
          </a:p>
          <a:p>
            <a:r>
              <a:rPr lang="en-GB" sz="3900" dirty="0"/>
              <a:t>Newsletters </a:t>
            </a:r>
          </a:p>
          <a:p>
            <a:r>
              <a:rPr lang="en-GB" sz="3900" dirty="0"/>
              <a:t>Policies</a:t>
            </a:r>
          </a:p>
          <a:p>
            <a:r>
              <a:rPr lang="en-GB" sz="3900" dirty="0"/>
              <a:t>Staff and Governor information</a:t>
            </a:r>
          </a:p>
          <a:p>
            <a:endParaRPr lang="en-GB" dirty="0"/>
          </a:p>
          <a:p>
            <a:endParaRPr lang="en-GB" dirty="0"/>
          </a:p>
          <a:p>
            <a:endParaRPr lang="en-GB" dirty="0"/>
          </a:p>
        </p:txBody>
      </p:sp>
    </p:spTree>
    <p:extLst>
      <p:ext uri="{BB962C8B-B14F-4D97-AF65-F5344CB8AC3E}">
        <p14:creationId xmlns:p14="http://schemas.microsoft.com/office/powerpoint/2010/main" val="3590844049"/>
      </p:ext>
    </p:extLst>
  </p:cSld>
  <p:clrMapOvr>
    <a:masterClrMapping/>
  </p:clrMapOvr>
</p:sld>
</file>

<file path=ppt/theme/theme1.xml><?xml version="1.0" encoding="utf-8"?>
<a:theme xmlns:a="http://schemas.openxmlformats.org/drawingml/2006/main" name="Children Playing 16x9">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03461883.potx" id="{18737D51-7733-4200-B5C9-BF22CA2CE631}" vid="{40CEFE45-12FF-4454-86EB-59F04C858872}"/>
    </a:ext>
  </a:extLst>
</a:theme>
</file>

<file path=ppt/theme/theme2.xml><?xml version="1.0" encoding="utf-8"?>
<a:theme xmlns:a="http://schemas.openxmlformats.org/drawingml/2006/main" name="1_Children Playing 16x9">
  <a:themeElements>
    <a:clrScheme name="Children Happy">
      <a:dk1>
        <a:srgbClr val="595959"/>
      </a:dk1>
      <a:lt1>
        <a:srgbClr val="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Children playing education presentation design (cartoon illustration, widescreen)</Template>
  <TotalTime>1088</TotalTime>
  <Words>944</Words>
  <Application>Microsoft Office PowerPoint</Application>
  <PresentationFormat>Widescreen</PresentationFormat>
  <Paragraphs>71</Paragraphs>
  <Slides>11</Slides>
  <Notes>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Euphemia</vt:lpstr>
      <vt:lpstr>Noto Sans Symbols</vt:lpstr>
      <vt:lpstr>Wingdings</vt:lpstr>
      <vt:lpstr>Children Playing 16x9</vt:lpstr>
      <vt:lpstr>1_Children Playing 16x9</vt:lpstr>
      <vt:lpstr>Welcome to  Year 2 </vt:lpstr>
      <vt:lpstr>Introductions</vt:lpstr>
      <vt:lpstr>PowerPoint Presentation</vt:lpstr>
      <vt:lpstr>Things to remember:</vt:lpstr>
      <vt:lpstr>Rewards</vt:lpstr>
      <vt:lpstr>Reading </vt:lpstr>
      <vt:lpstr>Homework </vt:lpstr>
      <vt:lpstr>Spelling</vt:lpstr>
      <vt:lpstr>School Website</vt:lpstr>
      <vt:lpstr>Key Information:</vt:lpstr>
      <vt:lpstr>Year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 Welcome Meeting</dc:title>
  <dc:creator>Charlotte Evans</dc:creator>
  <cp:lastModifiedBy>Emily Baxter</cp:lastModifiedBy>
  <cp:revision>69</cp:revision>
  <dcterms:created xsi:type="dcterms:W3CDTF">2016-09-11T17:19:27Z</dcterms:created>
  <dcterms:modified xsi:type="dcterms:W3CDTF">2025-09-02T15:45:44Z</dcterms:modified>
</cp:coreProperties>
</file>