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15"/>
  </p:notesMasterIdLst>
  <p:sldIdLst>
    <p:sldId id="256" r:id="rId2"/>
    <p:sldId id="257" r:id="rId3"/>
    <p:sldId id="259" r:id="rId4"/>
    <p:sldId id="260" r:id="rId5"/>
    <p:sldId id="261" r:id="rId6"/>
    <p:sldId id="262" r:id="rId7"/>
    <p:sldId id="263" r:id="rId8"/>
    <p:sldId id="264" r:id="rId9"/>
    <p:sldId id="269"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g3piZWJFBOpys0mpQg8ArkdNR/R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2"/>
    <p:restoredTop sz="94726"/>
  </p:normalViewPr>
  <p:slideViewPr>
    <p:cSldViewPr snapToGrid="0">
      <p:cViewPr>
        <p:scale>
          <a:sx n="139" d="100"/>
          <a:sy n="139" d="100"/>
        </p:scale>
        <p:origin x="-624" y="-6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5#1">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2">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DA4F61-3132-4A5D-80D3-A0083DE6AB9A}" type="doc">
      <dgm:prSet loTypeId="urn:microsoft.com/office/officeart/2016/7/layout/RepeatingBendingProcessNew" loCatId="process" qsTypeId="urn:microsoft.com/office/officeart/2005/8/quickstyle/simple1#3" qsCatId="simple" csTypeId="urn:microsoft.com/office/officeart/2005/8/colors/accent2_5#1" csCatId="accent2" phldr="1"/>
      <dgm:spPr/>
      <dgm:t>
        <a:bodyPr/>
        <a:lstStyle/>
        <a:p>
          <a:endParaRPr lang="en-US"/>
        </a:p>
      </dgm:t>
    </dgm:pt>
    <dgm:pt modelId="{A58C505E-7583-4668-A38E-E8F4C5512CCD}">
      <dgm:prSet/>
      <dgm:spPr/>
      <dgm:t>
        <a:bodyPr/>
        <a:lstStyle/>
        <a:p>
          <a:r>
            <a:rPr lang="en-GB" b="0" i="0" dirty="0"/>
            <a:t>Named water bottle</a:t>
          </a:r>
          <a:endParaRPr lang="en-US" dirty="0"/>
        </a:p>
      </dgm:t>
    </dgm:pt>
    <dgm:pt modelId="{2893BFA4-5E1C-4DD1-846F-7224B1A24ADF}" type="parTrans" cxnId="{7654793F-D4EA-40E7-A6ED-8BEAA2DEE613}">
      <dgm:prSet/>
      <dgm:spPr/>
      <dgm:t>
        <a:bodyPr/>
        <a:lstStyle/>
        <a:p>
          <a:endParaRPr lang="en-US"/>
        </a:p>
      </dgm:t>
    </dgm:pt>
    <dgm:pt modelId="{5E5345D6-2C20-451D-ABD5-AC7756CBE6C4}" type="sibTrans" cxnId="{7654793F-D4EA-40E7-A6ED-8BEAA2DEE613}">
      <dgm:prSet/>
      <dgm:spPr/>
      <dgm:t>
        <a:bodyPr/>
        <a:lstStyle/>
        <a:p>
          <a:endParaRPr lang="en-US" dirty="0"/>
        </a:p>
      </dgm:t>
    </dgm:pt>
    <dgm:pt modelId="{C3AE3C1B-A1E6-4CE3-910D-6D649A99150E}">
      <dgm:prSet/>
      <dgm:spPr/>
      <dgm:t>
        <a:bodyPr/>
        <a:lstStyle/>
        <a:p>
          <a:r>
            <a:rPr lang="en-GB" b="0" i="0" dirty="0"/>
            <a:t>Named uniform</a:t>
          </a:r>
          <a:endParaRPr lang="en-US" dirty="0"/>
        </a:p>
      </dgm:t>
    </dgm:pt>
    <dgm:pt modelId="{C72C8B74-FB8F-4807-909A-11D11DCC25E8}" type="parTrans" cxnId="{4BD8062C-7E94-4B61-82B6-351FD27FA83A}">
      <dgm:prSet/>
      <dgm:spPr/>
      <dgm:t>
        <a:bodyPr/>
        <a:lstStyle/>
        <a:p>
          <a:endParaRPr lang="en-US"/>
        </a:p>
      </dgm:t>
    </dgm:pt>
    <dgm:pt modelId="{C06BB07F-51FA-4D9B-BFB7-ED29B095BFB3}" type="sibTrans" cxnId="{4BD8062C-7E94-4B61-82B6-351FD27FA83A}">
      <dgm:prSet/>
      <dgm:spPr/>
      <dgm:t>
        <a:bodyPr/>
        <a:lstStyle/>
        <a:p>
          <a:endParaRPr lang="en-US" dirty="0"/>
        </a:p>
      </dgm:t>
    </dgm:pt>
    <dgm:pt modelId="{384300CD-76B5-4B44-97E0-2808770A4AE8}">
      <dgm:prSet/>
      <dgm:spPr/>
      <dgm:t>
        <a:bodyPr/>
        <a:lstStyle/>
        <a:p>
          <a:r>
            <a:rPr lang="en-GB" b="0" i="0" dirty="0"/>
            <a:t>Book bag to be brought into school daily, with reading book and diary</a:t>
          </a:r>
          <a:endParaRPr lang="en-US" dirty="0"/>
        </a:p>
      </dgm:t>
    </dgm:pt>
    <dgm:pt modelId="{1C714AF7-E281-4723-8FBA-F39B289E7951}" type="parTrans" cxnId="{DA6C1626-707E-4F9A-A16B-087224CD35AD}">
      <dgm:prSet/>
      <dgm:spPr/>
      <dgm:t>
        <a:bodyPr/>
        <a:lstStyle/>
        <a:p>
          <a:endParaRPr lang="en-US"/>
        </a:p>
      </dgm:t>
    </dgm:pt>
    <dgm:pt modelId="{9B60C62A-8363-46C1-8A8E-5205867D840F}" type="sibTrans" cxnId="{DA6C1626-707E-4F9A-A16B-087224CD35AD}">
      <dgm:prSet/>
      <dgm:spPr/>
      <dgm:t>
        <a:bodyPr/>
        <a:lstStyle/>
        <a:p>
          <a:endParaRPr lang="en-US" dirty="0"/>
        </a:p>
      </dgm:t>
    </dgm:pt>
    <dgm:pt modelId="{F4AB4612-B8F1-4897-8ABF-2909CB1A65BC}">
      <dgm:prSet/>
      <dgm:spPr/>
      <dgm:t>
        <a:bodyPr/>
        <a:lstStyle/>
        <a:p>
          <a:r>
            <a:rPr lang="en-GB" b="0" i="0" dirty="0"/>
            <a:t>PE – will be held on a Tuesday with Mr Thompson and </a:t>
          </a:r>
          <a:r>
            <a:rPr lang="en-GB" dirty="0"/>
            <a:t>Mondays with Miss Latimer</a:t>
          </a:r>
          <a:endParaRPr lang="en-US" dirty="0"/>
        </a:p>
      </dgm:t>
    </dgm:pt>
    <dgm:pt modelId="{083BCD2B-7F46-48C1-9B98-F297D30CF779}" type="parTrans" cxnId="{E6B261FE-9D8C-4196-8489-E2D584981DBF}">
      <dgm:prSet/>
      <dgm:spPr/>
      <dgm:t>
        <a:bodyPr/>
        <a:lstStyle/>
        <a:p>
          <a:endParaRPr lang="en-US"/>
        </a:p>
      </dgm:t>
    </dgm:pt>
    <dgm:pt modelId="{F300C41C-4069-4AB0-884A-24CE251F1847}" type="sibTrans" cxnId="{E6B261FE-9D8C-4196-8489-E2D584981DBF}">
      <dgm:prSet/>
      <dgm:spPr/>
      <dgm:t>
        <a:bodyPr/>
        <a:lstStyle/>
        <a:p>
          <a:endParaRPr lang="en-US" dirty="0"/>
        </a:p>
      </dgm:t>
    </dgm:pt>
    <dgm:pt modelId="{5981EA0D-B035-45C0-8199-BECAA90E9609}">
      <dgm:prSet/>
      <dgm:spPr/>
      <dgm:t>
        <a:bodyPr/>
        <a:lstStyle/>
        <a:p>
          <a:r>
            <a:rPr lang="en-GB" b="0" i="0" dirty="0"/>
            <a:t>No jewellery to be worn</a:t>
          </a:r>
          <a:endParaRPr lang="en-US" dirty="0"/>
        </a:p>
      </dgm:t>
    </dgm:pt>
    <dgm:pt modelId="{F1540940-9D7E-4252-AD09-9F2031CBA989}" type="parTrans" cxnId="{03E08169-D237-4CD6-9BBD-BC48EFB15AC4}">
      <dgm:prSet/>
      <dgm:spPr/>
      <dgm:t>
        <a:bodyPr/>
        <a:lstStyle/>
        <a:p>
          <a:endParaRPr lang="en-US"/>
        </a:p>
      </dgm:t>
    </dgm:pt>
    <dgm:pt modelId="{C16D7823-2D0F-4500-A0ED-F140C574085F}" type="sibTrans" cxnId="{03E08169-D237-4CD6-9BBD-BC48EFB15AC4}">
      <dgm:prSet/>
      <dgm:spPr/>
      <dgm:t>
        <a:bodyPr/>
        <a:lstStyle/>
        <a:p>
          <a:endParaRPr lang="en-US" dirty="0"/>
        </a:p>
      </dgm:t>
    </dgm:pt>
    <dgm:pt modelId="{8527B942-1EBA-4A4C-AEE1-5C92AD55E0EE}">
      <dgm:prSet/>
      <dgm:spPr/>
      <dgm:t>
        <a:bodyPr/>
        <a:lstStyle/>
        <a:p>
          <a:r>
            <a:rPr lang="en-GB" b="0" i="0" dirty="0"/>
            <a:t>Long hair should be tied up</a:t>
          </a:r>
          <a:endParaRPr lang="en-US" dirty="0"/>
        </a:p>
      </dgm:t>
    </dgm:pt>
    <dgm:pt modelId="{56E6C2B4-DDE8-4CF8-A87A-E7AAA41E4C3A}" type="parTrans" cxnId="{9C6EC2E0-FE04-4E5D-B42D-0A3D9B6EFFB3}">
      <dgm:prSet/>
      <dgm:spPr/>
      <dgm:t>
        <a:bodyPr/>
        <a:lstStyle/>
        <a:p>
          <a:endParaRPr lang="en-US"/>
        </a:p>
      </dgm:t>
    </dgm:pt>
    <dgm:pt modelId="{AAEBAC98-592E-42C3-860A-F01F087F135C}" type="sibTrans" cxnId="{9C6EC2E0-FE04-4E5D-B42D-0A3D9B6EFFB3}">
      <dgm:prSet/>
      <dgm:spPr/>
      <dgm:t>
        <a:bodyPr/>
        <a:lstStyle/>
        <a:p>
          <a:endParaRPr lang="en-US" dirty="0"/>
        </a:p>
      </dgm:t>
    </dgm:pt>
    <dgm:pt modelId="{E3CEDE8E-D7A2-422A-BCDB-AB13F9E67BCB}">
      <dgm:prSet/>
      <dgm:spPr/>
      <dgm:t>
        <a:bodyPr/>
        <a:lstStyle/>
        <a:p>
          <a:r>
            <a:rPr lang="en-GB" b="0" i="0" dirty="0"/>
            <a:t>Please make sure your child comes into school on PE days in their PE kit</a:t>
          </a:r>
          <a:endParaRPr lang="en-US" dirty="0"/>
        </a:p>
      </dgm:t>
    </dgm:pt>
    <dgm:pt modelId="{208BD2B0-F132-4160-90F6-9C67FE594C30}" type="parTrans" cxnId="{54159F27-4189-46FF-B4BB-3F19742CD51F}">
      <dgm:prSet/>
      <dgm:spPr/>
      <dgm:t>
        <a:bodyPr/>
        <a:lstStyle/>
        <a:p>
          <a:endParaRPr lang="en-US"/>
        </a:p>
      </dgm:t>
    </dgm:pt>
    <dgm:pt modelId="{6A3C940A-6C1E-451D-86B6-7D7CEED84FFA}" type="sibTrans" cxnId="{54159F27-4189-46FF-B4BB-3F19742CD51F}">
      <dgm:prSet/>
      <dgm:spPr/>
      <dgm:t>
        <a:bodyPr/>
        <a:lstStyle/>
        <a:p>
          <a:endParaRPr lang="en-US" dirty="0"/>
        </a:p>
      </dgm:t>
    </dgm:pt>
    <dgm:pt modelId="{B90D08BE-3048-4290-9689-BAB39783071E}">
      <dgm:prSet/>
      <dgm:spPr/>
      <dgm:t>
        <a:bodyPr/>
        <a:lstStyle/>
        <a:p>
          <a:r>
            <a:rPr lang="en-GB" b="0" i="0" dirty="0"/>
            <a:t>Medical forms – updated if necessary (asthma, allergies)</a:t>
          </a:r>
          <a:endParaRPr lang="en-US" dirty="0"/>
        </a:p>
      </dgm:t>
    </dgm:pt>
    <dgm:pt modelId="{EBE50E16-A834-4779-A0D1-50700975379A}" type="parTrans" cxnId="{47D4D4A4-2CAF-496C-8604-1976BE243886}">
      <dgm:prSet/>
      <dgm:spPr/>
      <dgm:t>
        <a:bodyPr/>
        <a:lstStyle/>
        <a:p>
          <a:endParaRPr lang="en-US"/>
        </a:p>
      </dgm:t>
    </dgm:pt>
    <dgm:pt modelId="{1C4B1C86-9D57-436A-9BF8-CA31D5BEAAD1}" type="sibTrans" cxnId="{47D4D4A4-2CAF-496C-8604-1976BE243886}">
      <dgm:prSet/>
      <dgm:spPr/>
      <dgm:t>
        <a:bodyPr/>
        <a:lstStyle/>
        <a:p>
          <a:endParaRPr lang="en-US"/>
        </a:p>
      </dgm:t>
    </dgm:pt>
    <dgm:pt modelId="{DADF6B97-6F2E-924E-B093-20388B0622C2}">
      <dgm:prSet/>
      <dgm:spPr/>
      <dgm:t>
        <a:bodyPr/>
        <a:lstStyle/>
        <a:p>
          <a:r>
            <a:rPr lang="en-GB" b="0" i="0" dirty="0"/>
            <a:t>Remember to send some wellies into school so we can go on the grass in all weathers. </a:t>
          </a:r>
          <a:endParaRPr lang="en-US" dirty="0"/>
        </a:p>
      </dgm:t>
    </dgm:pt>
    <dgm:pt modelId="{F4A57446-F49E-C648-8B08-BA36FD276FE2}" type="parTrans" cxnId="{0A32A309-B4BD-EF4E-9123-3A09DD49512F}">
      <dgm:prSet/>
      <dgm:spPr/>
      <dgm:t>
        <a:bodyPr/>
        <a:lstStyle/>
        <a:p>
          <a:endParaRPr lang="en-GB"/>
        </a:p>
      </dgm:t>
    </dgm:pt>
    <dgm:pt modelId="{BADA31A1-D6FD-9D49-B163-7A264D3FD750}" type="sibTrans" cxnId="{0A32A309-B4BD-EF4E-9123-3A09DD49512F}">
      <dgm:prSet/>
      <dgm:spPr/>
      <dgm:t>
        <a:bodyPr/>
        <a:lstStyle/>
        <a:p>
          <a:endParaRPr lang="en-GB" dirty="0"/>
        </a:p>
      </dgm:t>
    </dgm:pt>
    <dgm:pt modelId="{D62DF7C8-74B2-DE49-BDCB-BBFD987E59DE}" type="pres">
      <dgm:prSet presAssocID="{9EDA4F61-3132-4A5D-80D3-A0083DE6AB9A}" presName="Name0" presStyleCnt="0">
        <dgm:presLayoutVars>
          <dgm:dir/>
          <dgm:resizeHandles val="exact"/>
        </dgm:presLayoutVars>
      </dgm:prSet>
      <dgm:spPr/>
    </dgm:pt>
    <dgm:pt modelId="{1B906AFF-9668-EC41-BF3C-805F7146B60B}" type="pres">
      <dgm:prSet presAssocID="{A58C505E-7583-4668-A38E-E8F4C5512CCD}" presName="node" presStyleLbl="node1" presStyleIdx="0" presStyleCnt="9">
        <dgm:presLayoutVars>
          <dgm:bulletEnabled val="1"/>
        </dgm:presLayoutVars>
      </dgm:prSet>
      <dgm:spPr/>
    </dgm:pt>
    <dgm:pt modelId="{49CE2249-8C6B-C74C-8E08-61E0383B54BF}" type="pres">
      <dgm:prSet presAssocID="{5E5345D6-2C20-451D-ABD5-AC7756CBE6C4}" presName="sibTrans" presStyleLbl="sibTrans1D1" presStyleIdx="0" presStyleCnt="8"/>
      <dgm:spPr/>
    </dgm:pt>
    <dgm:pt modelId="{1DF20291-8C46-D140-9224-ACF546C5786B}" type="pres">
      <dgm:prSet presAssocID="{5E5345D6-2C20-451D-ABD5-AC7756CBE6C4}" presName="connectorText" presStyleLbl="sibTrans1D1" presStyleIdx="0" presStyleCnt="8"/>
      <dgm:spPr/>
    </dgm:pt>
    <dgm:pt modelId="{EDAA4945-077D-9147-954B-2405C956ABA9}" type="pres">
      <dgm:prSet presAssocID="{C3AE3C1B-A1E6-4CE3-910D-6D649A99150E}" presName="node" presStyleLbl="node1" presStyleIdx="1" presStyleCnt="9">
        <dgm:presLayoutVars>
          <dgm:bulletEnabled val="1"/>
        </dgm:presLayoutVars>
      </dgm:prSet>
      <dgm:spPr/>
    </dgm:pt>
    <dgm:pt modelId="{44007870-A889-C240-9C81-98C7C8BAD0A4}" type="pres">
      <dgm:prSet presAssocID="{C06BB07F-51FA-4D9B-BFB7-ED29B095BFB3}" presName="sibTrans" presStyleLbl="sibTrans1D1" presStyleIdx="1" presStyleCnt="8"/>
      <dgm:spPr/>
    </dgm:pt>
    <dgm:pt modelId="{4B5C0E04-4F79-AB48-8770-47853647470D}" type="pres">
      <dgm:prSet presAssocID="{C06BB07F-51FA-4D9B-BFB7-ED29B095BFB3}" presName="connectorText" presStyleLbl="sibTrans1D1" presStyleIdx="1" presStyleCnt="8"/>
      <dgm:spPr/>
    </dgm:pt>
    <dgm:pt modelId="{F0C0F9A6-7598-CB4A-9881-2AAE809374F5}" type="pres">
      <dgm:prSet presAssocID="{384300CD-76B5-4B44-97E0-2808770A4AE8}" presName="node" presStyleLbl="node1" presStyleIdx="2" presStyleCnt="9">
        <dgm:presLayoutVars>
          <dgm:bulletEnabled val="1"/>
        </dgm:presLayoutVars>
      </dgm:prSet>
      <dgm:spPr/>
    </dgm:pt>
    <dgm:pt modelId="{18294357-187D-5F41-ABB6-3A597B180F56}" type="pres">
      <dgm:prSet presAssocID="{9B60C62A-8363-46C1-8A8E-5205867D840F}" presName="sibTrans" presStyleLbl="sibTrans1D1" presStyleIdx="2" presStyleCnt="8"/>
      <dgm:spPr/>
    </dgm:pt>
    <dgm:pt modelId="{1BAA5D7D-A4E4-DA42-9AAD-EAEC10EBDD31}" type="pres">
      <dgm:prSet presAssocID="{9B60C62A-8363-46C1-8A8E-5205867D840F}" presName="connectorText" presStyleLbl="sibTrans1D1" presStyleIdx="2" presStyleCnt="8"/>
      <dgm:spPr/>
    </dgm:pt>
    <dgm:pt modelId="{394338DA-26DA-D24C-AFB8-7997E3441304}" type="pres">
      <dgm:prSet presAssocID="{F4AB4612-B8F1-4897-8ABF-2909CB1A65BC}" presName="node" presStyleLbl="node1" presStyleIdx="3" presStyleCnt="9">
        <dgm:presLayoutVars>
          <dgm:bulletEnabled val="1"/>
        </dgm:presLayoutVars>
      </dgm:prSet>
      <dgm:spPr/>
    </dgm:pt>
    <dgm:pt modelId="{FF0BE552-A7F3-DB4C-B333-2CEEBAC99CCA}" type="pres">
      <dgm:prSet presAssocID="{F300C41C-4069-4AB0-884A-24CE251F1847}" presName="sibTrans" presStyleLbl="sibTrans1D1" presStyleIdx="3" presStyleCnt="8"/>
      <dgm:spPr/>
    </dgm:pt>
    <dgm:pt modelId="{393AEE8E-3FE4-EB47-BCAF-5E557FAEF67C}" type="pres">
      <dgm:prSet presAssocID="{F300C41C-4069-4AB0-884A-24CE251F1847}" presName="connectorText" presStyleLbl="sibTrans1D1" presStyleIdx="3" presStyleCnt="8"/>
      <dgm:spPr/>
    </dgm:pt>
    <dgm:pt modelId="{DE97C29D-F75F-9B4A-AAD7-CF57B02BA932}" type="pres">
      <dgm:prSet presAssocID="{5981EA0D-B035-45C0-8199-BECAA90E9609}" presName="node" presStyleLbl="node1" presStyleIdx="4" presStyleCnt="9">
        <dgm:presLayoutVars>
          <dgm:bulletEnabled val="1"/>
        </dgm:presLayoutVars>
      </dgm:prSet>
      <dgm:spPr/>
    </dgm:pt>
    <dgm:pt modelId="{990EF9E9-C11C-C84C-86D6-4E3377491588}" type="pres">
      <dgm:prSet presAssocID="{C16D7823-2D0F-4500-A0ED-F140C574085F}" presName="sibTrans" presStyleLbl="sibTrans1D1" presStyleIdx="4" presStyleCnt="8"/>
      <dgm:spPr/>
    </dgm:pt>
    <dgm:pt modelId="{994C7855-07AC-B04F-891B-20CDE8415DDB}" type="pres">
      <dgm:prSet presAssocID="{C16D7823-2D0F-4500-A0ED-F140C574085F}" presName="connectorText" presStyleLbl="sibTrans1D1" presStyleIdx="4" presStyleCnt="8"/>
      <dgm:spPr/>
    </dgm:pt>
    <dgm:pt modelId="{8BD3790F-5538-CC46-A24B-28322B8BDB90}" type="pres">
      <dgm:prSet presAssocID="{8527B942-1EBA-4A4C-AEE1-5C92AD55E0EE}" presName="node" presStyleLbl="node1" presStyleIdx="5" presStyleCnt="9">
        <dgm:presLayoutVars>
          <dgm:bulletEnabled val="1"/>
        </dgm:presLayoutVars>
      </dgm:prSet>
      <dgm:spPr/>
    </dgm:pt>
    <dgm:pt modelId="{3797CE60-E276-7C4A-9B02-35F5BF36B4E7}" type="pres">
      <dgm:prSet presAssocID="{AAEBAC98-592E-42C3-860A-F01F087F135C}" presName="sibTrans" presStyleLbl="sibTrans1D1" presStyleIdx="5" presStyleCnt="8"/>
      <dgm:spPr/>
    </dgm:pt>
    <dgm:pt modelId="{471DF94D-8AAA-2346-B897-29F96361322C}" type="pres">
      <dgm:prSet presAssocID="{AAEBAC98-592E-42C3-860A-F01F087F135C}" presName="connectorText" presStyleLbl="sibTrans1D1" presStyleIdx="5" presStyleCnt="8"/>
      <dgm:spPr/>
    </dgm:pt>
    <dgm:pt modelId="{ADD05E6C-ECB9-AD43-B9AB-11EEBF65E0AF}" type="pres">
      <dgm:prSet presAssocID="{E3CEDE8E-D7A2-422A-BCDB-AB13F9E67BCB}" presName="node" presStyleLbl="node1" presStyleIdx="6" presStyleCnt="9">
        <dgm:presLayoutVars>
          <dgm:bulletEnabled val="1"/>
        </dgm:presLayoutVars>
      </dgm:prSet>
      <dgm:spPr/>
    </dgm:pt>
    <dgm:pt modelId="{67D919CE-5811-244E-B690-033DD8F399E6}" type="pres">
      <dgm:prSet presAssocID="{6A3C940A-6C1E-451D-86B6-7D7CEED84FFA}" presName="sibTrans" presStyleLbl="sibTrans1D1" presStyleIdx="6" presStyleCnt="8"/>
      <dgm:spPr/>
    </dgm:pt>
    <dgm:pt modelId="{8B858833-7447-0744-8E5D-6567F02786FC}" type="pres">
      <dgm:prSet presAssocID="{6A3C940A-6C1E-451D-86B6-7D7CEED84FFA}" presName="connectorText" presStyleLbl="sibTrans1D1" presStyleIdx="6" presStyleCnt="8"/>
      <dgm:spPr/>
    </dgm:pt>
    <dgm:pt modelId="{6B8FA6D2-F8A2-0E44-A76B-392C10A700D1}" type="pres">
      <dgm:prSet presAssocID="{DADF6B97-6F2E-924E-B093-20388B0622C2}" presName="node" presStyleLbl="node1" presStyleIdx="7" presStyleCnt="9">
        <dgm:presLayoutVars>
          <dgm:bulletEnabled val="1"/>
        </dgm:presLayoutVars>
      </dgm:prSet>
      <dgm:spPr/>
    </dgm:pt>
    <dgm:pt modelId="{DC237233-F7AB-8D48-8A7A-5B1A677A7744}" type="pres">
      <dgm:prSet presAssocID="{BADA31A1-D6FD-9D49-B163-7A264D3FD750}" presName="sibTrans" presStyleLbl="sibTrans1D1" presStyleIdx="7" presStyleCnt="8"/>
      <dgm:spPr/>
    </dgm:pt>
    <dgm:pt modelId="{9587CF6C-9FE4-5941-8377-F096E3202C95}" type="pres">
      <dgm:prSet presAssocID="{BADA31A1-D6FD-9D49-B163-7A264D3FD750}" presName="connectorText" presStyleLbl="sibTrans1D1" presStyleIdx="7" presStyleCnt="8"/>
      <dgm:spPr/>
    </dgm:pt>
    <dgm:pt modelId="{88CE8CCC-CCEA-3D41-8FC1-46AE8046796E}" type="pres">
      <dgm:prSet presAssocID="{B90D08BE-3048-4290-9689-BAB39783071E}" presName="node" presStyleLbl="node1" presStyleIdx="8" presStyleCnt="9">
        <dgm:presLayoutVars>
          <dgm:bulletEnabled val="1"/>
        </dgm:presLayoutVars>
      </dgm:prSet>
      <dgm:spPr/>
    </dgm:pt>
  </dgm:ptLst>
  <dgm:cxnLst>
    <dgm:cxn modelId="{0A32A309-B4BD-EF4E-9123-3A09DD49512F}" srcId="{9EDA4F61-3132-4A5D-80D3-A0083DE6AB9A}" destId="{DADF6B97-6F2E-924E-B093-20388B0622C2}" srcOrd="7" destOrd="0" parTransId="{F4A57446-F49E-C648-8B08-BA36FD276FE2}" sibTransId="{BADA31A1-D6FD-9D49-B163-7A264D3FD750}"/>
    <dgm:cxn modelId="{438E7920-ED5B-644A-A88E-34598C5ABA56}" type="presOf" srcId="{5981EA0D-B035-45C0-8199-BECAA90E9609}" destId="{DE97C29D-F75F-9B4A-AAD7-CF57B02BA932}" srcOrd="0" destOrd="0" presId="urn:microsoft.com/office/officeart/2016/7/layout/RepeatingBendingProcessNew"/>
    <dgm:cxn modelId="{41738D23-F5E8-3449-A0F3-B0B14DD41155}" type="presOf" srcId="{C16D7823-2D0F-4500-A0ED-F140C574085F}" destId="{990EF9E9-C11C-C84C-86D6-4E3377491588}" srcOrd="0" destOrd="0" presId="urn:microsoft.com/office/officeart/2016/7/layout/RepeatingBendingProcessNew"/>
    <dgm:cxn modelId="{DA6C1626-707E-4F9A-A16B-087224CD35AD}" srcId="{9EDA4F61-3132-4A5D-80D3-A0083DE6AB9A}" destId="{384300CD-76B5-4B44-97E0-2808770A4AE8}" srcOrd="2" destOrd="0" parTransId="{1C714AF7-E281-4723-8FBA-F39B289E7951}" sibTransId="{9B60C62A-8363-46C1-8A8E-5205867D840F}"/>
    <dgm:cxn modelId="{54159F27-4189-46FF-B4BB-3F19742CD51F}" srcId="{9EDA4F61-3132-4A5D-80D3-A0083DE6AB9A}" destId="{E3CEDE8E-D7A2-422A-BCDB-AB13F9E67BCB}" srcOrd="6" destOrd="0" parTransId="{208BD2B0-F132-4160-90F6-9C67FE594C30}" sibTransId="{6A3C940A-6C1E-451D-86B6-7D7CEED84FFA}"/>
    <dgm:cxn modelId="{4BD8062C-7E94-4B61-82B6-351FD27FA83A}" srcId="{9EDA4F61-3132-4A5D-80D3-A0083DE6AB9A}" destId="{C3AE3C1B-A1E6-4CE3-910D-6D649A99150E}" srcOrd="1" destOrd="0" parTransId="{C72C8B74-FB8F-4807-909A-11D11DCC25E8}" sibTransId="{C06BB07F-51FA-4D9B-BFB7-ED29B095BFB3}"/>
    <dgm:cxn modelId="{BAC4A731-E7EB-4141-8583-C0A377564A8F}" type="presOf" srcId="{5E5345D6-2C20-451D-ABD5-AC7756CBE6C4}" destId="{1DF20291-8C46-D140-9224-ACF546C5786B}" srcOrd="1" destOrd="0" presId="urn:microsoft.com/office/officeart/2016/7/layout/RepeatingBendingProcessNew"/>
    <dgm:cxn modelId="{B7583B34-5B61-834C-8E04-9ECFCA4F1842}" type="presOf" srcId="{F4AB4612-B8F1-4897-8ABF-2909CB1A65BC}" destId="{394338DA-26DA-D24C-AFB8-7997E3441304}" srcOrd="0" destOrd="0" presId="urn:microsoft.com/office/officeart/2016/7/layout/RepeatingBendingProcessNew"/>
    <dgm:cxn modelId="{7654793F-D4EA-40E7-A6ED-8BEAA2DEE613}" srcId="{9EDA4F61-3132-4A5D-80D3-A0083DE6AB9A}" destId="{A58C505E-7583-4668-A38E-E8F4C5512CCD}" srcOrd="0" destOrd="0" parTransId="{2893BFA4-5E1C-4DD1-846F-7224B1A24ADF}" sibTransId="{5E5345D6-2C20-451D-ABD5-AC7756CBE6C4}"/>
    <dgm:cxn modelId="{A4133B4E-11B8-484B-80E5-38FD2DB4A3DD}" type="presOf" srcId="{C06BB07F-51FA-4D9B-BFB7-ED29B095BFB3}" destId="{4B5C0E04-4F79-AB48-8770-47853647470D}" srcOrd="1" destOrd="0" presId="urn:microsoft.com/office/officeart/2016/7/layout/RepeatingBendingProcessNew"/>
    <dgm:cxn modelId="{80BBDE53-F0DA-1249-B941-DEE42E7393CB}" type="presOf" srcId="{6A3C940A-6C1E-451D-86B6-7D7CEED84FFA}" destId="{8B858833-7447-0744-8E5D-6567F02786FC}" srcOrd="1" destOrd="0" presId="urn:microsoft.com/office/officeart/2016/7/layout/RepeatingBendingProcessNew"/>
    <dgm:cxn modelId="{5C553F56-9CCB-F749-B659-11D1A87419CF}" type="presOf" srcId="{C16D7823-2D0F-4500-A0ED-F140C574085F}" destId="{994C7855-07AC-B04F-891B-20CDE8415DDB}" srcOrd="1" destOrd="0" presId="urn:microsoft.com/office/officeart/2016/7/layout/RepeatingBendingProcessNew"/>
    <dgm:cxn modelId="{A7560360-00D2-6647-A94C-43FCBC6ACD60}" type="presOf" srcId="{384300CD-76B5-4B44-97E0-2808770A4AE8}" destId="{F0C0F9A6-7598-CB4A-9881-2AAE809374F5}" srcOrd="0" destOrd="0" presId="urn:microsoft.com/office/officeart/2016/7/layout/RepeatingBendingProcessNew"/>
    <dgm:cxn modelId="{1FD70869-A802-7C41-BD3B-E3DACB923802}" type="presOf" srcId="{BADA31A1-D6FD-9D49-B163-7A264D3FD750}" destId="{DC237233-F7AB-8D48-8A7A-5B1A677A7744}" srcOrd="0" destOrd="0" presId="urn:microsoft.com/office/officeart/2016/7/layout/RepeatingBendingProcessNew"/>
    <dgm:cxn modelId="{03E08169-D237-4CD6-9BBD-BC48EFB15AC4}" srcId="{9EDA4F61-3132-4A5D-80D3-A0083DE6AB9A}" destId="{5981EA0D-B035-45C0-8199-BECAA90E9609}" srcOrd="4" destOrd="0" parTransId="{F1540940-9D7E-4252-AD09-9F2031CBA989}" sibTransId="{C16D7823-2D0F-4500-A0ED-F140C574085F}"/>
    <dgm:cxn modelId="{0610E76A-5C95-4E4F-ACA4-9798AC29FC8F}" type="presOf" srcId="{C3AE3C1B-A1E6-4CE3-910D-6D649A99150E}" destId="{EDAA4945-077D-9147-954B-2405C956ABA9}" srcOrd="0" destOrd="0" presId="urn:microsoft.com/office/officeart/2016/7/layout/RepeatingBendingProcessNew"/>
    <dgm:cxn modelId="{14148C6D-5062-A746-ACF3-9EC48ED4F635}" type="presOf" srcId="{9B60C62A-8363-46C1-8A8E-5205867D840F}" destId="{1BAA5D7D-A4E4-DA42-9AAD-EAEC10EBDD31}" srcOrd="1" destOrd="0" presId="urn:microsoft.com/office/officeart/2016/7/layout/RepeatingBendingProcessNew"/>
    <dgm:cxn modelId="{71DC9F77-C246-9240-AA0F-031CA5F0CF5E}" type="presOf" srcId="{C06BB07F-51FA-4D9B-BFB7-ED29B095BFB3}" destId="{44007870-A889-C240-9C81-98C7C8BAD0A4}" srcOrd="0" destOrd="0" presId="urn:microsoft.com/office/officeart/2016/7/layout/RepeatingBendingProcessNew"/>
    <dgm:cxn modelId="{9FD68C7E-5AF8-5645-82C7-BA1434A7AD0D}" type="presOf" srcId="{9EDA4F61-3132-4A5D-80D3-A0083DE6AB9A}" destId="{D62DF7C8-74B2-DE49-BDCB-BBFD987E59DE}" srcOrd="0" destOrd="0" presId="urn:microsoft.com/office/officeart/2016/7/layout/RepeatingBendingProcessNew"/>
    <dgm:cxn modelId="{7433F181-C672-AF4D-AF59-D1F95FA5C1A4}" type="presOf" srcId="{8527B942-1EBA-4A4C-AEE1-5C92AD55E0EE}" destId="{8BD3790F-5538-CC46-A24B-28322B8BDB90}" srcOrd="0" destOrd="0" presId="urn:microsoft.com/office/officeart/2016/7/layout/RepeatingBendingProcessNew"/>
    <dgm:cxn modelId="{21A5588A-5AE1-844D-88FE-D88299B036D0}" type="presOf" srcId="{AAEBAC98-592E-42C3-860A-F01F087F135C}" destId="{3797CE60-E276-7C4A-9B02-35F5BF36B4E7}" srcOrd="0" destOrd="0" presId="urn:microsoft.com/office/officeart/2016/7/layout/RepeatingBendingProcessNew"/>
    <dgm:cxn modelId="{D7B9E298-377C-3B40-86F6-BDF30C8B3B95}" type="presOf" srcId="{5E5345D6-2C20-451D-ABD5-AC7756CBE6C4}" destId="{49CE2249-8C6B-C74C-8E08-61E0383B54BF}" srcOrd="0" destOrd="0" presId="urn:microsoft.com/office/officeart/2016/7/layout/RepeatingBendingProcessNew"/>
    <dgm:cxn modelId="{5F48C99B-8361-754C-8F82-9EFAD78294FE}" type="presOf" srcId="{E3CEDE8E-D7A2-422A-BCDB-AB13F9E67BCB}" destId="{ADD05E6C-ECB9-AD43-B9AB-11EEBF65E0AF}" srcOrd="0" destOrd="0" presId="urn:microsoft.com/office/officeart/2016/7/layout/RepeatingBendingProcessNew"/>
    <dgm:cxn modelId="{0B170EA4-317C-5547-9908-EA5A74F90C97}" type="presOf" srcId="{AAEBAC98-592E-42C3-860A-F01F087F135C}" destId="{471DF94D-8AAA-2346-B897-29F96361322C}" srcOrd="1" destOrd="0" presId="urn:microsoft.com/office/officeart/2016/7/layout/RepeatingBendingProcessNew"/>
    <dgm:cxn modelId="{47D4D4A4-2CAF-496C-8604-1976BE243886}" srcId="{9EDA4F61-3132-4A5D-80D3-A0083DE6AB9A}" destId="{B90D08BE-3048-4290-9689-BAB39783071E}" srcOrd="8" destOrd="0" parTransId="{EBE50E16-A834-4779-A0D1-50700975379A}" sibTransId="{1C4B1C86-9D57-436A-9BF8-CA31D5BEAAD1}"/>
    <dgm:cxn modelId="{C0ED5EAE-60D9-F645-B50F-94C5BB49E5F0}" type="presOf" srcId="{A58C505E-7583-4668-A38E-E8F4C5512CCD}" destId="{1B906AFF-9668-EC41-BF3C-805F7146B60B}" srcOrd="0" destOrd="0" presId="urn:microsoft.com/office/officeart/2016/7/layout/RepeatingBendingProcessNew"/>
    <dgm:cxn modelId="{F8F228B5-9A84-3A4F-BD58-FACB87680ED3}" type="presOf" srcId="{6A3C940A-6C1E-451D-86B6-7D7CEED84FFA}" destId="{67D919CE-5811-244E-B690-033DD8F399E6}" srcOrd="0" destOrd="0" presId="urn:microsoft.com/office/officeart/2016/7/layout/RepeatingBendingProcessNew"/>
    <dgm:cxn modelId="{6FD0E1C7-C22B-9545-9D00-696A25DA8A00}" type="presOf" srcId="{F300C41C-4069-4AB0-884A-24CE251F1847}" destId="{393AEE8E-3FE4-EB47-BCAF-5E557FAEF67C}" srcOrd="1" destOrd="0" presId="urn:microsoft.com/office/officeart/2016/7/layout/RepeatingBendingProcessNew"/>
    <dgm:cxn modelId="{CBB784C8-1C45-E449-814C-1C284C651188}" type="presOf" srcId="{DADF6B97-6F2E-924E-B093-20388B0622C2}" destId="{6B8FA6D2-F8A2-0E44-A76B-392C10A700D1}" srcOrd="0" destOrd="0" presId="urn:microsoft.com/office/officeart/2016/7/layout/RepeatingBendingProcessNew"/>
    <dgm:cxn modelId="{721158DD-AD86-1F4E-BE89-DC940A15F59D}" type="presOf" srcId="{BADA31A1-D6FD-9D49-B163-7A264D3FD750}" destId="{9587CF6C-9FE4-5941-8377-F096E3202C95}" srcOrd="1" destOrd="0" presId="urn:microsoft.com/office/officeart/2016/7/layout/RepeatingBendingProcessNew"/>
    <dgm:cxn modelId="{9C6EC2E0-FE04-4E5D-B42D-0A3D9B6EFFB3}" srcId="{9EDA4F61-3132-4A5D-80D3-A0083DE6AB9A}" destId="{8527B942-1EBA-4A4C-AEE1-5C92AD55E0EE}" srcOrd="5" destOrd="0" parTransId="{56E6C2B4-DDE8-4CF8-A87A-E7AAA41E4C3A}" sibTransId="{AAEBAC98-592E-42C3-860A-F01F087F135C}"/>
    <dgm:cxn modelId="{2496BAEB-0F7B-3745-9E0C-8014449EF31C}" type="presOf" srcId="{B90D08BE-3048-4290-9689-BAB39783071E}" destId="{88CE8CCC-CCEA-3D41-8FC1-46AE8046796E}" srcOrd="0" destOrd="0" presId="urn:microsoft.com/office/officeart/2016/7/layout/RepeatingBendingProcessNew"/>
    <dgm:cxn modelId="{D0B7D7FB-08BD-EB42-B19F-24F5792A811D}" type="presOf" srcId="{F300C41C-4069-4AB0-884A-24CE251F1847}" destId="{FF0BE552-A7F3-DB4C-B333-2CEEBAC99CCA}" srcOrd="0" destOrd="0" presId="urn:microsoft.com/office/officeart/2016/7/layout/RepeatingBendingProcessNew"/>
    <dgm:cxn modelId="{70BF03FE-D007-104D-B8AE-9F0F77BEE8DC}" type="presOf" srcId="{9B60C62A-8363-46C1-8A8E-5205867D840F}" destId="{18294357-187D-5F41-ABB6-3A597B180F56}" srcOrd="0" destOrd="0" presId="urn:microsoft.com/office/officeart/2016/7/layout/RepeatingBendingProcessNew"/>
    <dgm:cxn modelId="{E6B261FE-9D8C-4196-8489-E2D584981DBF}" srcId="{9EDA4F61-3132-4A5D-80D3-A0083DE6AB9A}" destId="{F4AB4612-B8F1-4897-8ABF-2909CB1A65BC}" srcOrd="3" destOrd="0" parTransId="{083BCD2B-7F46-48C1-9B98-F297D30CF779}" sibTransId="{F300C41C-4069-4AB0-884A-24CE251F1847}"/>
    <dgm:cxn modelId="{3DBEF338-3FD7-2D46-A797-CFC536A59C4C}" type="presParOf" srcId="{D62DF7C8-74B2-DE49-BDCB-BBFD987E59DE}" destId="{1B906AFF-9668-EC41-BF3C-805F7146B60B}" srcOrd="0" destOrd="0" presId="urn:microsoft.com/office/officeart/2016/7/layout/RepeatingBendingProcessNew"/>
    <dgm:cxn modelId="{49319FE3-B339-2B4E-B2ED-EC5BE3EDACD3}" type="presParOf" srcId="{D62DF7C8-74B2-DE49-BDCB-BBFD987E59DE}" destId="{49CE2249-8C6B-C74C-8E08-61E0383B54BF}" srcOrd="1" destOrd="0" presId="urn:microsoft.com/office/officeart/2016/7/layout/RepeatingBendingProcessNew"/>
    <dgm:cxn modelId="{3D337971-EE69-D644-A8FB-AED257B82906}" type="presParOf" srcId="{49CE2249-8C6B-C74C-8E08-61E0383B54BF}" destId="{1DF20291-8C46-D140-9224-ACF546C5786B}" srcOrd="0" destOrd="0" presId="urn:microsoft.com/office/officeart/2016/7/layout/RepeatingBendingProcessNew"/>
    <dgm:cxn modelId="{B5B2E046-F09C-2B4A-8D05-24CDCB0C8824}" type="presParOf" srcId="{D62DF7C8-74B2-DE49-BDCB-BBFD987E59DE}" destId="{EDAA4945-077D-9147-954B-2405C956ABA9}" srcOrd="2" destOrd="0" presId="urn:microsoft.com/office/officeart/2016/7/layout/RepeatingBendingProcessNew"/>
    <dgm:cxn modelId="{F13D2A4C-F66B-E54B-922F-5B1FB59D2321}" type="presParOf" srcId="{D62DF7C8-74B2-DE49-BDCB-BBFD987E59DE}" destId="{44007870-A889-C240-9C81-98C7C8BAD0A4}" srcOrd="3" destOrd="0" presId="urn:microsoft.com/office/officeart/2016/7/layout/RepeatingBendingProcessNew"/>
    <dgm:cxn modelId="{00BAEB7C-637A-144C-AC71-B3BC3583669F}" type="presParOf" srcId="{44007870-A889-C240-9C81-98C7C8BAD0A4}" destId="{4B5C0E04-4F79-AB48-8770-47853647470D}" srcOrd="0" destOrd="0" presId="urn:microsoft.com/office/officeart/2016/7/layout/RepeatingBendingProcessNew"/>
    <dgm:cxn modelId="{DBE7249F-D648-3A4B-8BE0-B36D3DCCFE66}" type="presParOf" srcId="{D62DF7C8-74B2-DE49-BDCB-BBFD987E59DE}" destId="{F0C0F9A6-7598-CB4A-9881-2AAE809374F5}" srcOrd="4" destOrd="0" presId="urn:microsoft.com/office/officeart/2016/7/layout/RepeatingBendingProcessNew"/>
    <dgm:cxn modelId="{9786B0FE-7BD8-2445-9D69-D78FCF4163E3}" type="presParOf" srcId="{D62DF7C8-74B2-DE49-BDCB-BBFD987E59DE}" destId="{18294357-187D-5F41-ABB6-3A597B180F56}" srcOrd="5" destOrd="0" presId="urn:microsoft.com/office/officeart/2016/7/layout/RepeatingBendingProcessNew"/>
    <dgm:cxn modelId="{7B445218-3E70-FF4A-B53E-369B7AD1A23E}" type="presParOf" srcId="{18294357-187D-5F41-ABB6-3A597B180F56}" destId="{1BAA5D7D-A4E4-DA42-9AAD-EAEC10EBDD31}" srcOrd="0" destOrd="0" presId="urn:microsoft.com/office/officeart/2016/7/layout/RepeatingBendingProcessNew"/>
    <dgm:cxn modelId="{C7419B95-6172-BC4C-AF38-8331ABC85E84}" type="presParOf" srcId="{D62DF7C8-74B2-DE49-BDCB-BBFD987E59DE}" destId="{394338DA-26DA-D24C-AFB8-7997E3441304}" srcOrd="6" destOrd="0" presId="urn:microsoft.com/office/officeart/2016/7/layout/RepeatingBendingProcessNew"/>
    <dgm:cxn modelId="{D120C926-5427-9B43-9051-4D5281475353}" type="presParOf" srcId="{D62DF7C8-74B2-DE49-BDCB-BBFD987E59DE}" destId="{FF0BE552-A7F3-DB4C-B333-2CEEBAC99CCA}" srcOrd="7" destOrd="0" presId="urn:microsoft.com/office/officeart/2016/7/layout/RepeatingBendingProcessNew"/>
    <dgm:cxn modelId="{3BE55A65-2A65-204F-BD93-B9DB5E175E11}" type="presParOf" srcId="{FF0BE552-A7F3-DB4C-B333-2CEEBAC99CCA}" destId="{393AEE8E-3FE4-EB47-BCAF-5E557FAEF67C}" srcOrd="0" destOrd="0" presId="urn:microsoft.com/office/officeart/2016/7/layout/RepeatingBendingProcessNew"/>
    <dgm:cxn modelId="{6C229D86-F1AE-B94B-967C-90890EEAC724}" type="presParOf" srcId="{D62DF7C8-74B2-DE49-BDCB-BBFD987E59DE}" destId="{DE97C29D-F75F-9B4A-AAD7-CF57B02BA932}" srcOrd="8" destOrd="0" presId="urn:microsoft.com/office/officeart/2016/7/layout/RepeatingBendingProcessNew"/>
    <dgm:cxn modelId="{3E9C0545-E918-A240-BF8A-DA3642CDAD3E}" type="presParOf" srcId="{D62DF7C8-74B2-DE49-BDCB-BBFD987E59DE}" destId="{990EF9E9-C11C-C84C-86D6-4E3377491588}" srcOrd="9" destOrd="0" presId="urn:microsoft.com/office/officeart/2016/7/layout/RepeatingBendingProcessNew"/>
    <dgm:cxn modelId="{8DE88088-ECC7-2C4C-BCB4-F4753D7251EB}" type="presParOf" srcId="{990EF9E9-C11C-C84C-86D6-4E3377491588}" destId="{994C7855-07AC-B04F-891B-20CDE8415DDB}" srcOrd="0" destOrd="0" presId="urn:microsoft.com/office/officeart/2016/7/layout/RepeatingBendingProcessNew"/>
    <dgm:cxn modelId="{6201D4CA-1F81-1144-8C0A-A43EF2220B5B}" type="presParOf" srcId="{D62DF7C8-74B2-DE49-BDCB-BBFD987E59DE}" destId="{8BD3790F-5538-CC46-A24B-28322B8BDB90}" srcOrd="10" destOrd="0" presId="urn:microsoft.com/office/officeart/2016/7/layout/RepeatingBendingProcessNew"/>
    <dgm:cxn modelId="{0C26DE8F-660A-274F-9A85-C3DA7F2D5989}" type="presParOf" srcId="{D62DF7C8-74B2-DE49-BDCB-BBFD987E59DE}" destId="{3797CE60-E276-7C4A-9B02-35F5BF36B4E7}" srcOrd="11" destOrd="0" presId="urn:microsoft.com/office/officeart/2016/7/layout/RepeatingBendingProcessNew"/>
    <dgm:cxn modelId="{1EF42430-E46D-2041-AF00-31AFE059C989}" type="presParOf" srcId="{3797CE60-E276-7C4A-9B02-35F5BF36B4E7}" destId="{471DF94D-8AAA-2346-B897-29F96361322C}" srcOrd="0" destOrd="0" presId="urn:microsoft.com/office/officeart/2016/7/layout/RepeatingBendingProcessNew"/>
    <dgm:cxn modelId="{BC0DB935-5656-FB4F-8F93-3B3DF1B4D4B4}" type="presParOf" srcId="{D62DF7C8-74B2-DE49-BDCB-BBFD987E59DE}" destId="{ADD05E6C-ECB9-AD43-B9AB-11EEBF65E0AF}" srcOrd="12" destOrd="0" presId="urn:microsoft.com/office/officeart/2016/7/layout/RepeatingBendingProcessNew"/>
    <dgm:cxn modelId="{884A9DD8-3E66-7547-B6FA-A58C4E5EDA31}" type="presParOf" srcId="{D62DF7C8-74B2-DE49-BDCB-BBFD987E59DE}" destId="{67D919CE-5811-244E-B690-033DD8F399E6}" srcOrd="13" destOrd="0" presId="urn:microsoft.com/office/officeart/2016/7/layout/RepeatingBendingProcessNew"/>
    <dgm:cxn modelId="{427D9DA8-30FB-2F42-A2B2-06016EF3E00D}" type="presParOf" srcId="{67D919CE-5811-244E-B690-033DD8F399E6}" destId="{8B858833-7447-0744-8E5D-6567F02786FC}" srcOrd="0" destOrd="0" presId="urn:microsoft.com/office/officeart/2016/7/layout/RepeatingBendingProcessNew"/>
    <dgm:cxn modelId="{7382D7C7-5B2F-C14D-968D-7FA1B3AA2108}" type="presParOf" srcId="{D62DF7C8-74B2-DE49-BDCB-BBFD987E59DE}" destId="{6B8FA6D2-F8A2-0E44-A76B-392C10A700D1}" srcOrd="14" destOrd="0" presId="urn:microsoft.com/office/officeart/2016/7/layout/RepeatingBendingProcessNew"/>
    <dgm:cxn modelId="{9CC10746-E913-C342-B43B-F78F7F62D16F}" type="presParOf" srcId="{D62DF7C8-74B2-DE49-BDCB-BBFD987E59DE}" destId="{DC237233-F7AB-8D48-8A7A-5B1A677A7744}" srcOrd="15" destOrd="0" presId="urn:microsoft.com/office/officeart/2016/7/layout/RepeatingBendingProcessNew"/>
    <dgm:cxn modelId="{52DC8E82-2885-164A-A043-3B3EC4920785}" type="presParOf" srcId="{DC237233-F7AB-8D48-8A7A-5B1A677A7744}" destId="{9587CF6C-9FE4-5941-8377-F096E3202C95}" srcOrd="0" destOrd="0" presId="urn:microsoft.com/office/officeart/2016/7/layout/RepeatingBendingProcessNew"/>
    <dgm:cxn modelId="{30B3F7FB-4B4C-7343-A77B-08BE5D933707}" type="presParOf" srcId="{D62DF7C8-74B2-DE49-BDCB-BBFD987E59DE}" destId="{88CE8CCC-CCEA-3D41-8FC1-46AE8046796E}" srcOrd="16"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660B31-AF2B-4358-9CF9-DA9EE3EB9B4B}" type="doc">
      <dgm:prSet loTypeId="urn:microsoft.com/office/officeart/2005/8/layout/vList2" loCatId="list" qsTypeId="urn:microsoft.com/office/officeart/2005/8/quickstyle/simple1#4" qsCatId="simple" csTypeId="urn:microsoft.com/office/officeart/2005/8/colors/accent2_5#2" csCatId="accent2" phldr="1"/>
      <dgm:spPr/>
      <dgm:t>
        <a:bodyPr/>
        <a:lstStyle/>
        <a:p>
          <a:endParaRPr lang="en-US"/>
        </a:p>
      </dgm:t>
    </dgm:pt>
    <dgm:pt modelId="{802B3A54-2880-4D51-982A-EE5251ECAEB9}">
      <dgm:prSet/>
      <dgm:spPr/>
      <dgm:t>
        <a:bodyPr/>
        <a:lstStyle/>
        <a:p>
          <a:r>
            <a:rPr lang="en-GB" b="1" dirty="0"/>
            <a:t>We focus on promoting positive behaviour for learning and want to recognise all of the fantastic things the children do. The following are the reward systems we use in class. </a:t>
          </a:r>
          <a:endParaRPr lang="en-US" dirty="0"/>
        </a:p>
      </dgm:t>
    </dgm:pt>
    <dgm:pt modelId="{83C3E919-28FC-48B8-B3BE-666D27B5C974}" type="parTrans" cxnId="{B1D36DDC-D89B-45BF-8BD3-A2184F75EF9C}">
      <dgm:prSet/>
      <dgm:spPr/>
      <dgm:t>
        <a:bodyPr/>
        <a:lstStyle/>
        <a:p>
          <a:endParaRPr lang="en-US"/>
        </a:p>
      </dgm:t>
    </dgm:pt>
    <dgm:pt modelId="{78617370-E077-4054-8628-8304FCD862C7}" type="sibTrans" cxnId="{B1D36DDC-D89B-45BF-8BD3-A2184F75EF9C}">
      <dgm:prSet/>
      <dgm:spPr/>
      <dgm:t>
        <a:bodyPr/>
        <a:lstStyle/>
        <a:p>
          <a:endParaRPr lang="en-US"/>
        </a:p>
      </dgm:t>
    </dgm:pt>
    <dgm:pt modelId="{039A9CC0-DF94-49B1-9201-B0CECB19D574}">
      <dgm:prSet/>
      <dgm:spPr/>
      <dgm:t>
        <a:bodyPr/>
        <a:lstStyle/>
        <a:p>
          <a:r>
            <a:rPr lang="en-GB" b="1" dirty="0"/>
            <a:t>Daily:</a:t>
          </a:r>
          <a:endParaRPr lang="en-US" dirty="0"/>
        </a:p>
      </dgm:t>
    </dgm:pt>
    <dgm:pt modelId="{19B09008-2454-4FC9-9451-047E05BE2CF8}" type="parTrans" cxnId="{4ECA3636-8807-4A43-B982-CB154629F4D6}">
      <dgm:prSet/>
      <dgm:spPr/>
      <dgm:t>
        <a:bodyPr/>
        <a:lstStyle/>
        <a:p>
          <a:endParaRPr lang="en-US"/>
        </a:p>
      </dgm:t>
    </dgm:pt>
    <dgm:pt modelId="{35812921-70A3-4F8E-9ABD-A0791B7C726D}" type="sibTrans" cxnId="{4ECA3636-8807-4A43-B982-CB154629F4D6}">
      <dgm:prSet/>
      <dgm:spPr/>
      <dgm:t>
        <a:bodyPr/>
        <a:lstStyle/>
        <a:p>
          <a:endParaRPr lang="en-US"/>
        </a:p>
      </dgm:t>
    </dgm:pt>
    <dgm:pt modelId="{EDAD28FD-EC4B-45D2-AB8D-BDD9443CD52F}">
      <dgm:prSet/>
      <dgm:spPr/>
      <dgm:t>
        <a:bodyPr/>
        <a:lstStyle/>
        <a:p>
          <a:r>
            <a:rPr lang="en-GB" dirty="0"/>
            <a:t>Table points</a:t>
          </a:r>
          <a:endParaRPr lang="en-US" dirty="0"/>
        </a:p>
      </dgm:t>
    </dgm:pt>
    <dgm:pt modelId="{009C1A41-F221-4BE1-A508-9E8F8E7D2F99}" type="parTrans" cxnId="{E9508F2E-B06A-4CC7-892F-AE6DFA107F7A}">
      <dgm:prSet/>
      <dgm:spPr/>
      <dgm:t>
        <a:bodyPr/>
        <a:lstStyle/>
        <a:p>
          <a:endParaRPr lang="en-US"/>
        </a:p>
      </dgm:t>
    </dgm:pt>
    <dgm:pt modelId="{344295E8-0A12-4822-8141-119398401A67}" type="sibTrans" cxnId="{E9508F2E-B06A-4CC7-892F-AE6DFA107F7A}">
      <dgm:prSet/>
      <dgm:spPr/>
      <dgm:t>
        <a:bodyPr/>
        <a:lstStyle/>
        <a:p>
          <a:endParaRPr lang="en-US"/>
        </a:p>
      </dgm:t>
    </dgm:pt>
    <dgm:pt modelId="{5A7D7FB8-2A07-416F-A9D7-290912CECD80}">
      <dgm:prSet/>
      <dgm:spPr/>
      <dgm:t>
        <a:bodyPr/>
        <a:lstStyle/>
        <a:p>
          <a:r>
            <a:rPr lang="en-GB" dirty="0"/>
            <a:t>House points</a:t>
          </a:r>
          <a:endParaRPr lang="en-US" dirty="0"/>
        </a:p>
      </dgm:t>
    </dgm:pt>
    <dgm:pt modelId="{4E850150-B8D8-48D0-851A-B1D4282FC181}" type="parTrans" cxnId="{BBDB9CD5-5474-47C9-9586-62B40C3C5848}">
      <dgm:prSet/>
      <dgm:spPr/>
      <dgm:t>
        <a:bodyPr/>
        <a:lstStyle/>
        <a:p>
          <a:endParaRPr lang="en-US"/>
        </a:p>
      </dgm:t>
    </dgm:pt>
    <dgm:pt modelId="{B325EE59-23C8-468E-9507-AD7CB3E1D859}" type="sibTrans" cxnId="{BBDB9CD5-5474-47C9-9586-62B40C3C5848}">
      <dgm:prSet/>
      <dgm:spPr/>
      <dgm:t>
        <a:bodyPr/>
        <a:lstStyle/>
        <a:p>
          <a:endParaRPr lang="en-US"/>
        </a:p>
      </dgm:t>
    </dgm:pt>
    <dgm:pt modelId="{7987BAE6-DF97-4D4E-80F9-17248CD39869}">
      <dgm:prSet/>
      <dgm:spPr/>
      <dgm:t>
        <a:bodyPr/>
        <a:lstStyle/>
        <a:p>
          <a:r>
            <a:rPr lang="en-GB" dirty="0"/>
            <a:t>Mathematician of the Week</a:t>
          </a:r>
          <a:endParaRPr lang="en-US" dirty="0"/>
        </a:p>
      </dgm:t>
    </dgm:pt>
    <dgm:pt modelId="{5D1419A6-9E45-4FFC-BE62-2C6E92BB7CEF}" type="parTrans" cxnId="{E3F6C9DF-5FD7-422F-B1F4-9FB6FA771D4E}">
      <dgm:prSet/>
      <dgm:spPr/>
      <dgm:t>
        <a:bodyPr/>
        <a:lstStyle/>
        <a:p>
          <a:endParaRPr lang="en-US"/>
        </a:p>
      </dgm:t>
    </dgm:pt>
    <dgm:pt modelId="{C249D3ED-0695-4336-9E9F-70C3A901A622}" type="sibTrans" cxnId="{E3F6C9DF-5FD7-422F-B1F4-9FB6FA771D4E}">
      <dgm:prSet/>
      <dgm:spPr/>
      <dgm:t>
        <a:bodyPr/>
        <a:lstStyle/>
        <a:p>
          <a:endParaRPr lang="en-US"/>
        </a:p>
      </dgm:t>
    </dgm:pt>
    <dgm:pt modelId="{425F04F8-D8D2-F647-8943-9BA2D1354892}">
      <dgm:prSet/>
      <dgm:spPr/>
      <dgm:t>
        <a:bodyPr/>
        <a:lstStyle/>
        <a:p>
          <a:r>
            <a:rPr lang="en-GB" dirty="0"/>
            <a:t>Gold book</a:t>
          </a:r>
          <a:endParaRPr lang="en-US" dirty="0"/>
        </a:p>
      </dgm:t>
    </dgm:pt>
    <dgm:pt modelId="{F2EC17C7-1B89-754C-9CBA-C9B54D180263}" type="parTrans" cxnId="{6C16707D-900A-4A4A-8407-FF6CFD2CDBEA}">
      <dgm:prSet/>
      <dgm:spPr/>
      <dgm:t>
        <a:bodyPr/>
        <a:lstStyle/>
        <a:p>
          <a:endParaRPr lang="en-GB"/>
        </a:p>
      </dgm:t>
    </dgm:pt>
    <dgm:pt modelId="{994D051F-7E2A-D145-95AC-D2CFAF5EDD6B}" type="sibTrans" cxnId="{6C16707D-900A-4A4A-8407-FF6CFD2CDBEA}">
      <dgm:prSet/>
      <dgm:spPr/>
      <dgm:t>
        <a:bodyPr/>
        <a:lstStyle/>
        <a:p>
          <a:endParaRPr lang="en-GB"/>
        </a:p>
      </dgm:t>
    </dgm:pt>
    <dgm:pt modelId="{8C198C14-1965-4152-BC17-9DDCF517AEA0}">
      <dgm:prSet/>
      <dgm:spPr/>
      <dgm:t>
        <a:bodyPr/>
        <a:lstStyle/>
        <a:p>
          <a:r>
            <a:rPr lang="en-GB" b="1" dirty="0"/>
            <a:t>Weekly:</a:t>
          </a:r>
          <a:endParaRPr lang="en-US" dirty="0"/>
        </a:p>
      </dgm:t>
    </dgm:pt>
    <dgm:pt modelId="{4BE44A2E-6EDF-4FB4-B323-8BABD9153A3B}" type="sibTrans" cxnId="{C6276D12-6BC7-4DF9-A6EA-DEDBA57A44DF}">
      <dgm:prSet/>
      <dgm:spPr/>
      <dgm:t>
        <a:bodyPr/>
        <a:lstStyle/>
        <a:p>
          <a:endParaRPr lang="en-US"/>
        </a:p>
      </dgm:t>
    </dgm:pt>
    <dgm:pt modelId="{AC2FF81D-9B67-4ABF-991E-1E99D472281C}" type="parTrans" cxnId="{C6276D12-6BC7-4DF9-A6EA-DEDBA57A44DF}">
      <dgm:prSet/>
      <dgm:spPr/>
      <dgm:t>
        <a:bodyPr/>
        <a:lstStyle/>
        <a:p>
          <a:endParaRPr lang="en-US"/>
        </a:p>
      </dgm:t>
    </dgm:pt>
    <dgm:pt modelId="{3AD87351-27D7-A149-BA0F-AD485A48A2F8}">
      <dgm:prSet/>
      <dgm:spPr/>
      <dgm:t>
        <a:bodyPr/>
        <a:lstStyle/>
        <a:p>
          <a:r>
            <a:rPr lang="en-GB" dirty="0"/>
            <a:t>Writer of the Week</a:t>
          </a:r>
          <a:endParaRPr lang="en-US" dirty="0"/>
        </a:p>
      </dgm:t>
    </dgm:pt>
    <dgm:pt modelId="{28E36809-D411-CA4C-80C8-1E448F7312E7}" type="parTrans" cxnId="{FB3109DC-66C6-A24B-B0E0-FA1BE7F87229}">
      <dgm:prSet/>
      <dgm:spPr/>
      <dgm:t>
        <a:bodyPr/>
        <a:lstStyle/>
        <a:p>
          <a:endParaRPr lang="en-GB"/>
        </a:p>
      </dgm:t>
    </dgm:pt>
    <dgm:pt modelId="{AF45DF52-AA4D-B641-BA5B-F526120789E0}" type="sibTrans" cxnId="{FB3109DC-66C6-A24B-B0E0-FA1BE7F87229}">
      <dgm:prSet/>
      <dgm:spPr/>
      <dgm:t>
        <a:bodyPr/>
        <a:lstStyle/>
        <a:p>
          <a:endParaRPr lang="en-GB"/>
        </a:p>
      </dgm:t>
    </dgm:pt>
    <dgm:pt modelId="{DA7C3A01-7EF6-B746-986E-998174F2A6BF}">
      <dgm:prSet/>
      <dgm:spPr/>
      <dgm:t>
        <a:bodyPr/>
        <a:lstStyle/>
        <a:p>
          <a:r>
            <a:rPr lang="en-GB" dirty="0"/>
            <a:t>House point winner </a:t>
          </a:r>
          <a:endParaRPr lang="en-US" dirty="0"/>
        </a:p>
      </dgm:t>
    </dgm:pt>
    <dgm:pt modelId="{05A12D2D-5E33-F14C-9682-F71B3852E2AC}" type="parTrans" cxnId="{AA7470C6-919A-ED44-9EF0-E98238D1669B}">
      <dgm:prSet/>
      <dgm:spPr/>
      <dgm:t>
        <a:bodyPr/>
        <a:lstStyle/>
        <a:p>
          <a:endParaRPr lang="en-GB"/>
        </a:p>
      </dgm:t>
    </dgm:pt>
    <dgm:pt modelId="{6B7DA3CA-C498-C04E-BD2B-E695992F0D27}" type="sibTrans" cxnId="{AA7470C6-919A-ED44-9EF0-E98238D1669B}">
      <dgm:prSet/>
      <dgm:spPr/>
      <dgm:t>
        <a:bodyPr/>
        <a:lstStyle/>
        <a:p>
          <a:endParaRPr lang="en-GB"/>
        </a:p>
      </dgm:t>
    </dgm:pt>
    <dgm:pt modelId="{1CF9EA97-260C-4941-9FA4-E2C929F27678}" type="pres">
      <dgm:prSet presAssocID="{86660B31-AF2B-4358-9CF9-DA9EE3EB9B4B}" presName="linear" presStyleCnt="0">
        <dgm:presLayoutVars>
          <dgm:animLvl val="lvl"/>
          <dgm:resizeHandles val="exact"/>
        </dgm:presLayoutVars>
      </dgm:prSet>
      <dgm:spPr/>
    </dgm:pt>
    <dgm:pt modelId="{541C9C25-7663-4C43-99D9-D479AAA98918}" type="pres">
      <dgm:prSet presAssocID="{802B3A54-2880-4D51-982A-EE5251ECAEB9}" presName="parentText" presStyleLbl="node1" presStyleIdx="0" presStyleCnt="3">
        <dgm:presLayoutVars>
          <dgm:chMax val="0"/>
          <dgm:bulletEnabled val="1"/>
        </dgm:presLayoutVars>
      </dgm:prSet>
      <dgm:spPr/>
    </dgm:pt>
    <dgm:pt modelId="{F6A12A05-D7DB-6F46-AFA3-0DB19401EC80}" type="pres">
      <dgm:prSet presAssocID="{78617370-E077-4054-8628-8304FCD862C7}" presName="spacer" presStyleCnt="0"/>
      <dgm:spPr/>
    </dgm:pt>
    <dgm:pt modelId="{2AF4D707-3BCB-3F4F-8683-CE55646EA033}" type="pres">
      <dgm:prSet presAssocID="{039A9CC0-DF94-49B1-9201-B0CECB19D574}" presName="parentText" presStyleLbl="node1" presStyleIdx="1" presStyleCnt="3">
        <dgm:presLayoutVars>
          <dgm:chMax val="0"/>
          <dgm:bulletEnabled val="1"/>
        </dgm:presLayoutVars>
      </dgm:prSet>
      <dgm:spPr/>
    </dgm:pt>
    <dgm:pt modelId="{82A885C5-64C0-4846-BA62-DCAE279D7669}" type="pres">
      <dgm:prSet presAssocID="{039A9CC0-DF94-49B1-9201-B0CECB19D574}" presName="childText" presStyleLbl="revTx" presStyleIdx="0" presStyleCnt="2">
        <dgm:presLayoutVars>
          <dgm:bulletEnabled val="1"/>
        </dgm:presLayoutVars>
      </dgm:prSet>
      <dgm:spPr/>
    </dgm:pt>
    <dgm:pt modelId="{A3AF80A5-D6EB-7748-88FE-F29AEBDB5773}" type="pres">
      <dgm:prSet presAssocID="{8C198C14-1965-4152-BC17-9DDCF517AEA0}" presName="parentText" presStyleLbl="node1" presStyleIdx="2" presStyleCnt="3" custLinFactNeighborX="-645" custLinFactNeighborY="2876">
        <dgm:presLayoutVars>
          <dgm:chMax val="0"/>
          <dgm:bulletEnabled val="1"/>
        </dgm:presLayoutVars>
      </dgm:prSet>
      <dgm:spPr/>
    </dgm:pt>
    <dgm:pt modelId="{A9987F92-043A-934B-AEBD-DF87611B6070}" type="pres">
      <dgm:prSet presAssocID="{8C198C14-1965-4152-BC17-9DDCF517AEA0}" presName="childText" presStyleLbl="revTx" presStyleIdx="1" presStyleCnt="2">
        <dgm:presLayoutVars>
          <dgm:bulletEnabled val="1"/>
        </dgm:presLayoutVars>
      </dgm:prSet>
      <dgm:spPr/>
    </dgm:pt>
  </dgm:ptLst>
  <dgm:cxnLst>
    <dgm:cxn modelId="{C6276D12-6BC7-4DF9-A6EA-DEDBA57A44DF}" srcId="{86660B31-AF2B-4358-9CF9-DA9EE3EB9B4B}" destId="{8C198C14-1965-4152-BC17-9DDCF517AEA0}" srcOrd="2" destOrd="0" parTransId="{AC2FF81D-9B67-4ABF-991E-1E99D472281C}" sibTransId="{4BE44A2E-6EDF-4FB4-B323-8BABD9153A3B}"/>
    <dgm:cxn modelId="{E9508F2E-B06A-4CC7-892F-AE6DFA107F7A}" srcId="{039A9CC0-DF94-49B1-9201-B0CECB19D574}" destId="{EDAD28FD-EC4B-45D2-AB8D-BDD9443CD52F}" srcOrd="0" destOrd="0" parTransId="{009C1A41-F221-4BE1-A508-9E8F8E7D2F99}" sibTransId="{344295E8-0A12-4822-8141-119398401A67}"/>
    <dgm:cxn modelId="{EBA5A32E-2776-4746-9ACD-2E15827DA482}" type="presOf" srcId="{7987BAE6-DF97-4D4E-80F9-17248CD39869}" destId="{A9987F92-043A-934B-AEBD-DF87611B6070}" srcOrd="0" destOrd="1" presId="urn:microsoft.com/office/officeart/2005/8/layout/vList2"/>
    <dgm:cxn modelId="{284AE234-ED6D-694F-BE6C-B4F3F943F66A}" type="presOf" srcId="{5A7D7FB8-2A07-416F-A9D7-290912CECD80}" destId="{82A885C5-64C0-4846-BA62-DCAE279D7669}" srcOrd="0" destOrd="1" presId="urn:microsoft.com/office/officeart/2005/8/layout/vList2"/>
    <dgm:cxn modelId="{4ECA3636-8807-4A43-B982-CB154629F4D6}" srcId="{86660B31-AF2B-4358-9CF9-DA9EE3EB9B4B}" destId="{039A9CC0-DF94-49B1-9201-B0CECB19D574}" srcOrd="1" destOrd="0" parTransId="{19B09008-2454-4FC9-9451-047E05BE2CF8}" sibTransId="{35812921-70A3-4F8E-9ABD-A0791B7C726D}"/>
    <dgm:cxn modelId="{DF87D736-A0C8-BB47-A261-5788BF3D9346}" type="presOf" srcId="{039A9CC0-DF94-49B1-9201-B0CECB19D574}" destId="{2AF4D707-3BCB-3F4F-8683-CE55646EA033}" srcOrd="0" destOrd="0" presId="urn:microsoft.com/office/officeart/2005/8/layout/vList2"/>
    <dgm:cxn modelId="{96F46248-4956-4C4E-93C4-1B92EA1055EF}" type="presOf" srcId="{8C198C14-1965-4152-BC17-9DDCF517AEA0}" destId="{A3AF80A5-D6EB-7748-88FE-F29AEBDB5773}" srcOrd="0" destOrd="0" presId="urn:microsoft.com/office/officeart/2005/8/layout/vList2"/>
    <dgm:cxn modelId="{5F9EF555-25F8-6D4B-8223-F0A89399C8B9}" type="presOf" srcId="{EDAD28FD-EC4B-45D2-AB8D-BDD9443CD52F}" destId="{82A885C5-64C0-4846-BA62-DCAE279D7669}" srcOrd="0" destOrd="0" presId="urn:microsoft.com/office/officeart/2005/8/layout/vList2"/>
    <dgm:cxn modelId="{6C16707D-900A-4A4A-8407-FF6CFD2CDBEA}" srcId="{8C198C14-1965-4152-BC17-9DDCF517AEA0}" destId="{425F04F8-D8D2-F647-8943-9BA2D1354892}" srcOrd="0" destOrd="0" parTransId="{F2EC17C7-1B89-754C-9CBA-C9B54D180263}" sibTransId="{994D051F-7E2A-D145-95AC-D2CFAF5EDD6B}"/>
    <dgm:cxn modelId="{F141D996-2777-C745-B193-1C3BC344AAFC}" type="presOf" srcId="{3AD87351-27D7-A149-BA0F-AD485A48A2F8}" destId="{A9987F92-043A-934B-AEBD-DF87611B6070}" srcOrd="0" destOrd="2" presId="urn:microsoft.com/office/officeart/2005/8/layout/vList2"/>
    <dgm:cxn modelId="{AA7470C6-919A-ED44-9EF0-E98238D1669B}" srcId="{8C198C14-1965-4152-BC17-9DDCF517AEA0}" destId="{DA7C3A01-7EF6-B746-986E-998174F2A6BF}" srcOrd="3" destOrd="0" parTransId="{05A12D2D-5E33-F14C-9682-F71B3852E2AC}" sibTransId="{6B7DA3CA-C498-C04E-BD2B-E695992F0D27}"/>
    <dgm:cxn modelId="{FD528ECC-F6AE-324E-8DB9-589B1A022F31}" type="presOf" srcId="{86660B31-AF2B-4358-9CF9-DA9EE3EB9B4B}" destId="{1CF9EA97-260C-4941-9FA4-E2C929F27678}" srcOrd="0" destOrd="0" presId="urn:microsoft.com/office/officeart/2005/8/layout/vList2"/>
    <dgm:cxn modelId="{BBDB9CD5-5474-47C9-9586-62B40C3C5848}" srcId="{039A9CC0-DF94-49B1-9201-B0CECB19D574}" destId="{5A7D7FB8-2A07-416F-A9D7-290912CECD80}" srcOrd="1" destOrd="0" parTransId="{4E850150-B8D8-48D0-851A-B1D4282FC181}" sibTransId="{B325EE59-23C8-468E-9507-AD7CB3E1D859}"/>
    <dgm:cxn modelId="{FB3109DC-66C6-A24B-B0E0-FA1BE7F87229}" srcId="{8C198C14-1965-4152-BC17-9DDCF517AEA0}" destId="{3AD87351-27D7-A149-BA0F-AD485A48A2F8}" srcOrd="2" destOrd="0" parTransId="{28E36809-D411-CA4C-80C8-1E448F7312E7}" sibTransId="{AF45DF52-AA4D-B641-BA5B-F526120789E0}"/>
    <dgm:cxn modelId="{B1D36DDC-D89B-45BF-8BD3-A2184F75EF9C}" srcId="{86660B31-AF2B-4358-9CF9-DA9EE3EB9B4B}" destId="{802B3A54-2880-4D51-982A-EE5251ECAEB9}" srcOrd="0" destOrd="0" parTransId="{83C3E919-28FC-48B8-B3BE-666D27B5C974}" sibTransId="{78617370-E077-4054-8628-8304FCD862C7}"/>
    <dgm:cxn modelId="{E44225DE-BB93-184A-918F-43F5D005CD60}" type="presOf" srcId="{802B3A54-2880-4D51-982A-EE5251ECAEB9}" destId="{541C9C25-7663-4C43-99D9-D479AAA98918}" srcOrd="0" destOrd="0" presId="urn:microsoft.com/office/officeart/2005/8/layout/vList2"/>
    <dgm:cxn modelId="{E3F6C9DF-5FD7-422F-B1F4-9FB6FA771D4E}" srcId="{8C198C14-1965-4152-BC17-9DDCF517AEA0}" destId="{7987BAE6-DF97-4D4E-80F9-17248CD39869}" srcOrd="1" destOrd="0" parTransId="{5D1419A6-9E45-4FFC-BE62-2C6E92BB7CEF}" sibTransId="{C249D3ED-0695-4336-9E9F-70C3A901A622}"/>
    <dgm:cxn modelId="{7C4118F4-7571-BB4D-80DD-CD70F4399065}" type="presOf" srcId="{425F04F8-D8D2-F647-8943-9BA2D1354892}" destId="{A9987F92-043A-934B-AEBD-DF87611B6070}" srcOrd="0" destOrd="0" presId="urn:microsoft.com/office/officeart/2005/8/layout/vList2"/>
    <dgm:cxn modelId="{C8B983FB-EC1F-7E4A-84B7-7C06B76A26C1}" type="presOf" srcId="{DA7C3A01-7EF6-B746-986E-998174F2A6BF}" destId="{A9987F92-043A-934B-AEBD-DF87611B6070}" srcOrd="0" destOrd="3" presId="urn:microsoft.com/office/officeart/2005/8/layout/vList2"/>
    <dgm:cxn modelId="{F91889EC-CAC9-F741-98EE-98FE4D34CD9F}" type="presParOf" srcId="{1CF9EA97-260C-4941-9FA4-E2C929F27678}" destId="{541C9C25-7663-4C43-99D9-D479AAA98918}" srcOrd="0" destOrd="0" presId="urn:microsoft.com/office/officeart/2005/8/layout/vList2"/>
    <dgm:cxn modelId="{C2906306-D285-C047-B858-36017F50B076}" type="presParOf" srcId="{1CF9EA97-260C-4941-9FA4-E2C929F27678}" destId="{F6A12A05-D7DB-6F46-AFA3-0DB19401EC80}" srcOrd="1" destOrd="0" presId="urn:microsoft.com/office/officeart/2005/8/layout/vList2"/>
    <dgm:cxn modelId="{CD592A8E-1D20-B742-8A18-575F24BBF066}" type="presParOf" srcId="{1CF9EA97-260C-4941-9FA4-E2C929F27678}" destId="{2AF4D707-3BCB-3F4F-8683-CE55646EA033}" srcOrd="2" destOrd="0" presId="urn:microsoft.com/office/officeart/2005/8/layout/vList2"/>
    <dgm:cxn modelId="{434D84AB-07C0-634D-8A9B-FCC7A485DE9D}" type="presParOf" srcId="{1CF9EA97-260C-4941-9FA4-E2C929F27678}" destId="{82A885C5-64C0-4846-BA62-DCAE279D7669}" srcOrd="3" destOrd="0" presId="urn:microsoft.com/office/officeart/2005/8/layout/vList2"/>
    <dgm:cxn modelId="{22AC78B9-BF51-3C46-B191-D1D0D136A120}" type="presParOf" srcId="{1CF9EA97-260C-4941-9FA4-E2C929F27678}" destId="{A3AF80A5-D6EB-7748-88FE-F29AEBDB5773}" srcOrd="4" destOrd="0" presId="urn:microsoft.com/office/officeart/2005/8/layout/vList2"/>
    <dgm:cxn modelId="{4CF0C549-12CE-324A-92FD-8AE8B363A15A}" type="presParOf" srcId="{1CF9EA97-260C-4941-9FA4-E2C929F27678}" destId="{A9987F92-043A-934B-AEBD-DF87611B6070}"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CE2249-8C6B-C74C-8E08-61E0383B54BF}">
      <dsp:nvSpPr>
        <dsp:cNvPr id="0" name=""/>
        <dsp:cNvSpPr/>
      </dsp:nvSpPr>
      <dsp:spPr>
        <a:xfrm>
          <a:off x="2420973" y="662319"/>
          <a:ext cx="511398" cy="91440"/>
        </a:xfrm>
        <a:custGeom>
          <a:avLst/>
          <a:gdLst/>
          <a:ahLst/>
          <a:cxnLst/>
          <a:rect l="0" t="0" r="0" b="0"/>
          <a:pathLst>
            <a:path>
              <a:moveTo>
                <a:pt x="0" y="45720"/>
              </a:moveTo>
              <a:lnTo>
                <a:pt x="511398" y="45720"/>
              </a:lnTo>
            </a:path>
          </a:pathLst>
        </a:custGeom>
        <a:noFill/>
        <a:ln w="12700" cap="flat" cmpd="sng" algn="ctr">
          <a:solidFill>
            <a:schemeClr val="accent2">
              <a:shade val="90000"/>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663122" y="705329"/>
        <a:ext cx="27099" cy="5419"/>
      </dsp:txXfrm>
    </dsp:sp>
    <dsp:sp modelId="{1B906AFF-9668-EC41-BF3C-805F7146B60B}">
      <dsp:nvSpPr>
        <dsp:cNvPr id="0" name=""/>
        <dsp:cNvSpPr/>
      </dsp:nvSpPr>
      <dsp:spPr>
        <a:xfrm>
          <a:off x="66258" y="1085"/>
          <a:ext cx="2356515" cy="1413909"/>
        </a:xfrm>
        <a:prstGeom prst="rect">
          <a:avLst/>
        </a:prstGeom>
        <a:solidFill>
          <a:schemeClr val="accent2">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471" tIns="121207" rIns="115471" bIns="121207" numCol="1" spcCol="1270" anchor="ctr" anchorCtr="0">
          <a:noAutofit/>
        </a:bodyPr>
        <a:lstStyle/>
        <a:p>
          <a:pPr marL="0" lvl="0" indent="0" algn="ctr" defTabSz="711200">
            <a:lnSpc>
              <a:spcPct val="90000"/>
            </a:lnSpc>
            <a:spcBef>
              <a:spcPct val="0"/>
            </a:spcBef>
            <a:spcAft>
              <a:spcPct val="35000"/>
            </a:spcAft>
            <a:buNone/>
          </a:pPr>
          <a:r>
            <a:rPr lang="en-GB" sz="1600" b="0" i="0" kern="1200" dirty="0"/>
            <a:t>Named water bottle</a:t>
          </a:r>
          <a:endParaRPr lang="en-US" sz="1600" kern="1200" dirty="0"/>
        </a:p>
      </dsp:txBody>
      <dsp:txXfrm>
        <a:off x="66258" y="1085"/>
        <a:ext cx="2356515" cy="1413909"/>
      </dsp:txXfrm>
    </dsp:sp>
    <dsp:sp modelId="{44007870-A889-C240-9C81-98C7C8BAD0A4}">
      <dsp:nvSpPr>
        <dsp:cNvPr id="0" name=""/>
        <dsp:cNvSpPr/>
      </dsp:nvSpPr>
      <dsp:spPr>
        <a:xfrm>
          <a:off x="5319487" y="662319"/>
          <a:ext cx="511398" cy="91440"/>
        </a:xfrm>
        <a:custGeom>
          <a:avLst/>
          <a:gdLst/>
          <a:ahLst/>
          <a:cxnLst/>
          <a:rect l="0" t="0" r="0" b="0"/>
          <a:pathLst>
            <a:path>
              <a:moveTo>
                <a:pt x="0" y="45720"/>
              </a:moveTo>
              <a:lnTo>
                <a:pt x="511398" y="45720"/>
              </a:lnTo>
            </a:path>
          </a:pathLst>
        </a:custGeom>
        <a:noFill/>
        <a:ln w="12700" cap="flat" cmpd="sng" algn="ctr">
          <a:solidFill>
            <a:schemeClr val="accent2">
              <a:shade val="90000"/>
              <a:hueOff val="-76403"/>
              <a:satOff val="-162"/>
              <a:lumOff val="461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561636" y="705329"/>
        <a:ext cx="27099" cy="5419"/>
      </dsp:txXfrm>
    </dsp:sp>
    <dsp:sp modelId="{EDAA4945-077D-9147-954B-2405C956ABA9}">
      <dsp:nvSpPr>
        <dsp:cNvPr id="0" name=""/>
        <dsp:cNvSpPr/>
      </dsp:nvSpPr>
      <dsp:spPr>
        <a:xfrm>
          <a:off x="2964771" y="1085"/>
          <a:ext cx="2356515" cy="1413909"/>
        </a:xfrm>
        <a:prstGeom prst="rect">
          <a:avLst/>
        </a:prstGeom>
        <a:solidFill>
          <a:schemeClr val="accent2">
            <a:alpha val="90000"/>
            <a:hueOff val="0"/>
            <a:satOff val="0"/>
            <a:lumOff val="0"/>
            <a:alphaOff val="-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471" tIns="121207" rIns="115471" bIns="121207" numCol="1" spcCol="1270" anchor="ctr" anchorCtr="0">
          <a:noAutofit/>
        </a:bodyPr>
        <a:lstStyle/>
        <a:p>
          <a:pPr marL="0" lvl="0" indent="0" algn="ctr" defTabSz="711200">
            <a:lnSpc>
              <a:spcPct val="90000"/>
            </a:lnSpc>
            <a:spcBef>
              <a:spcPct val="0"/>
            </a:spcBef>
            <a:spcAft>
              <a:spcPct val="35000"/>
            </a:spcAft>
            <a:buNone/>
          </a:pPr>
          <a:r>
            <a:rPr lang="en-GB" sz="1600" b="0" i="0" kern="1200" dirty="0"/>
            <a:t>Named uniform</a:t>
          </a:r>
          <a:endParaRPr lang="en-US" sz="1600" kern="1200" dirty="0"/>
        </a:p>
      </dsp:txBody>
      <dsp:txXfrm>
        <a:off x="2964771" y="1085"/>
        <a:ext cx="2356515" cy="1413909"/>
      </dsp:txXfrm>
    </dsp:sp>
    <dsp:sp modelId="{18294357-187D-5F41-ABB6-3A597B180F56}">
      <dsp:nvSpPr>
        <dsp:cNvPr id="0" name=""/>
        <dsp:cNvSpPr/>
      </dsp:nvSpPr>
      <dsp:spPr>
        <a:xfrm>
          <a:off x="8218001" y="662319"/>
          <a:ext cx="511398" cy="91440"/>
        </a:xfrm>
        <a:custGeom>
          <a:avLst/>
          <a:gdLst/>
          <a:ahLst/>
          <a:cxnLst/>
          <a:rect l="0" t="0" r="0" b="0"/>
          <a:pathLst>
            <a:path>
              <a:moveTo>
                <a:pt x="0" y="45720"/>
              </a:moveTo>
              <a:lnTo>
                <a:pt x="511398" y="45720"/>
              </a:lnTo>
            </a:path>
          </a:pathLst>
        </a:custGeom>
        <a:noFill/>
        <a:ln w="12700" cap="flat" cmpd="sng" algn="ctr">
          <a:solidFill>
            <a:schemeClr val="accent2">
              <a:shade val="90000"/>
              <a:hueOff val="-152806"/>
              <a:satOff val="-325"/>
              <a:lumOff val="923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8460150" y="705329"/>
        <a:ext cx="27099" cy="5419"/>
      </dsp:txXfrm>
    </dsp:sp>
    <dsp:sp modelId="{F0C0F9A6-7598-CB4A-9881-2AAE809374F5}">
      <dsp:nvSpPr>
        <dsp:cNvPr id="0" name=""/>
        <dsp:cNvSpPr/>
      </dsp:nvSpPr>
      <dsp:spPr>
        <a:xfrm>
          <a:off x="5863285" y="1085"/>
          <a:ext cx="2356515" cy="1413909"/>
        </a:xfrm>
        <a:prstGeom prst="rect">
          <a:avLst/>
        </a:prstGeom>
        <a:solidFill>
          <a:schemeClr val="accent2">
            <a:alpha val="90000"/>
            <a:hueOff val="0"/>
            <a:satOff val="0"/>
            <a:lumOff val="0"/>
            <a:alphaOff val="-1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471" tIns="121207" rIns="115471" bIns="121207" numCol="1" spcCol="1270" anchor="ctr" anchorCtr="0">
          <a:noAutofit/>
        </a:bodyPr>
        <a:lstStyle/>
        <a:p>
          <a:pPr marL="0" lvl="0" indent="0" algn="ctr" defTabSz="711200">
            <a:lnSpc>
              <a:spcPct val="90000"/>
            </a:lnSpc>
            <a:spcBef>
              <a:spcPct val="0"/>
            </a:spcBef>
            <a:spcAft>
              <a:spcPct val="35000"/>
            </a:spcAft>
            <a:buNone/>
          </a:pPr>
          <a:r>
            <a:rPr lang="en-GB" sz="1600" b="0" i="0" kern="1200" dirty="0"/>
            <a:t>Book bag to be brought into school daily, with reading book and diary</a:t>
          </a:r>
          <a:endParaRPr lang="en-US" sz="1600" kern="1200" dirty="0"/>
        </a:p>
      </dsp:txBody>
      <dsp:txXfrm>
        <a:off x="5863285" y="1085"/>
        <a:ext cx="2356515" cy="1413909"/>
      </dsp:txXfrm>
    </dsp:sp>
    <dsp:sp modelId="{FF0BE552-A7F3-DB4C-B333-2CEEBAC99CCA}">
      <dsp:nvSpPr>
        <dsp:cNvPr id="0" name=""/>
        <dsp:cNvSpPr/>
      </dsp:nvSpPr>
      <dsp:spPr>
        <a:xfrm>
          <a:off x="1244515" y="1413194"/>
          <a:ext cx="8695541" cy="511398"/>
        </a:xfrm>
        <a:custGeom>
          <a:avLst/>
          <a:gdLst/>
          <a:ahLst/>
          <a:cxnLst/>
          <a:rect l="0" t="0" r="0" b="0"/>
          <a:pathLst>
            <a:path>
              <a:moveTo>
                <a:pt x="8695541" y="0"/>
              </a:moveTo>
              <a:lnTo>
                <a:pt x="8695541" y="272799"/>
              </a:lnTo>
              <a:lnTo>
                <a:pt x="0" y="272799"/>
              </a:lnTo>
              <a:lnTo>
                <a:pt x="0" y="511398"/>
              </a:lnTo>
            </a:path>
          </a:pathLst>
        </a:custGeom>
        <a:noFill/>
        <a:ln w="12700" cap="flat" cmpd="sng" algn="ctr">
          <a:solidFill>
            <a:schemeClr val="accent2">
              <a:shade val="90000"/>
              <a:hueOff val="-229209"/>
              <a:satOff val="-487"/>
              <a:lumOff val="1385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374476" y="1666183"/>
        <a:ext cx="435620" cy="5419"/>
      </dsp:txXfrm>
    </dsp:sp>
    <dsp:sp modelId="{394338DA-26DA-D24C-AFB8-7997E3441304}">
      <dsp:nvSpPr>
        <dsp:cNvPr id="0" name=""/>
        <dsp:cNvSpPr/>
      </dsp:nvSpPr>
      <dsp:spPr>
        <a:xfrm>
          <a:off x="8761799" y="1085"/>
          <a:ext cx="2356515" cy="1413909"/>
        </a:xfrm>
        <a:prstGeom prst="rect">
          <a:avLst/>
        </a:prstGeom>
        <a:solidFill>
          <a:schemeClr val="accent2">
            <a:alpha val="90000"/>
            <a:hueOff val="0"/>
            <a:satOff val="0"/>
            <a:lumOff val="0"/>
            <a:alphaOff val="-1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471" tIns="121207" rIns="115471" bIns="121207" numCol="1" spcCol="1270" anchor="ctr" anchorCtr="0">
          <a:noAutofit/>
        </a:bodyPr>
        <a:lstStyle/>
        <a:p>
          <a:pPr marL="0" lvl="0" indent="0" algn="ctr" defTabSz="711200">
            <a:lnSpc>
              <a:spcPct val="90000"/>
            </a:lnSpc>
            <a:spcBef>
              <a:spcPct val="0"/>
            </a:spcBef>
            <a:spcAft>
              <a:spcPct val="35000"/>
            </a:spcAft>
            <a:buNone/>
          </a:pPr>
          <a:r>
            <a:rPr lang="en-GB" sz="1600" b="0" i="0" kern="1200" dirty="0"/>
            <a:t>PE – will be held on a Tuesday with Mr Thompson and </a:t>
          </a:r>
          <a:r>
            <a:rPr lang="en-GB" sz="1600" kern="1200" dirty="0"/>
            <a:t>Mondays with Miss Latimer</a:t>
          </a:r>
          <a:endParaRPr lang="en-US" sz="1600" kern="1200" dirty="0"/>
        </a:p>
      </dsp:txBody>
      <dsp:txXfrm>
        <a:off x="8761799" y="1085"/>
        <a:ext cx="2356515" cy="1413909"/>
      </dsp:txXfrm>
    </dsp:sp>
    <dsp:sp modelId="{990EF9E9-C11C-C84C-86D6-4E3377491588}">
      <dsp:nvSpPr>
        <dsp:cNvPr id="0" name=""/>
        <dsp:cNvSpPr/>
      </dsp:nvSpPr>
      <dsp:spPr>
        <a:xfrm>
          <a:off x="2420973" y="2618227"/>
          <a:ext cx="511398" cy="91440"/>
        </a:xfrm>
        <a:custGeom>
          <a:avLst/>
          <a:gdLst/>
          <a:ahLst/>
          <a:cxnLst/>
          <a:rect l="0" t="0" r="0" b="0"/>
          <a:pathLst>
            <a:path>
              <a:moveTo>
                <a:pt x="0" y="45720"/>
              </a:moveTo>
              <a:lnTo>
                <a:pt x="511398" y="45720"/>
              </a:lnTo>
            </a:path>
          </a:pathLst>
        </a:custGeom>
        <a:noFill/>
        <a:ln w="12700" cap="flat" cmpd="sng" algn="ctr">
          <a:solidFill>
            <a:schemeClr val="accent2">
              <a:shade val="90000"/>
              <a:hueOff val="-305612"/>
              <a:satOff val="-649"/>
              <a:lumOff val="1847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663122" y="2661237"/>
        <a:ext cx="27099" cy="5419"/>
      </dsp:txXfrm>
    </dsp:sp>
    <dsp:sp modelId="{DE97C29D-F75F-9B4A-AAD7-CF57B02BA932}">
      <dsp:nvSpPr>
        <dsp:cNvPr id="0" name=""/>
        <dsp:cNvSpPr/>
      </dsp:nvSpPr>
      <dsp:spPr>
        <a:xfrm>
          <a:off x="66258" y="1956992"/>
          <a:ext cx="2356515" cy="1413909"/>
        </a:xfrm>
        <a:prstGeom prst="rect">
          <a:avLst/>
        </a:prstGeom>
        <a:solidFill>
          <a:schemeClr val="accent2">
            <a:alpha val="90000"/>
            <a:hueOff val="0"/>
            <a:satOff val="0"/>
            <a:lumOff val="0"/>
            <a:alphaOff val="-2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471" tIns="121207" rIns="115471" bIns="121207" numCol="1" spcCol="1270" anchor="ctr" anchorCtr="0">
          <a:noAutofit/>
        </a:bodyPr>
        <a:lstStyle/>
        <a:p>
          <a:pPr marL="0" lvl="0" indent="0" algn="ctr" defTabSz="711200">
            <a:lnSpc>
              <a:spcPct val="90000"/>
            </a:lnSpc>
            <a:spcBef>
              <a:spcPct val="0"/>
            </a:spcBef>
            <a:spcAft>
              <a:spcPct val="35000"/>
            </a:spcAft>
            <a:buNone/>
          </a:pPr>
          <a:r>
            <a:rPr lang="en-GB" sz="1600" b="0" i="0" kern="1200" dirty="0"/>
            <a:t>No jewellery to be worn</a:t>
          </a:r>
          <a:endParaRPr lang="en-US" sz="1600" kern="1200" dirty="0"/>
        </a:p>
      </dsp:txBody>
      <dsp:txXfrm>
        <a:off x="66258" y="1956992"/>
        <a:ext cx="2356515" cy="1413909"/>
      </dsp:txXfrm>
    </dsp:sp>
    <dsp:sp modelId="{3797CE60-E276-7C4A-9B02-35F5BF36B4E7}">
      <dsp:nvSpPr>
        <dsp:cNvPr id="0" name=""/>
        <dsp:cNvSpPr/>
      </dsp:nvSpPr>
      <dsp:spPr>
        <a:xfrm>
          <a:off x="5319487" y="2618227"/>
          <a:ext cx="511398" cy="91440"/>
        </a:xfrm>
        <a:custGeom>
          <a:avLst/>
          <a:gdLst/>
          <a:ahLst/>
          <a:cxnLst/>
          <a:rect l="0" t="0" r="0" b="0"/>
          <a:pathLst>
            <a:path>
              <a:moveTo>
                <a:pt x="0" y="45720"/>
              </a:moveTo>
              <a:lnTo>
                <a:pt x="511398" y="45720"/>
              </a:lnTo>
            </a:path>
          </a:pathLst>
        </a:custGeom>
        <a:noFill/>
        <a:ln w="12700" cap="flat" cmpd="sng" algn="ctr">
          <a:solidFill>
            <a:schemeClr val="accent2">
              <a:shade val="90000"/>
              <a:hueOff val="-382015"/>
              <a:satOff val="-811"/>
              <a:lumOff val="2308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561636" y="2661237"/>
        <a:ext cx="27099" cy="5419"/>
      </dsp:txXfrm>
    </dsp:sp>
    <dsp:sp modelId="{8BD3790F-5538-CC46-A24B-28322B8BDB90}">
      <dsp:nvSpPr>
        <dsp:cNvPr id="0" name=""/>
        <dsp:cNvSpPr/>
      </dsp:nvSpPr>
      <dsp:spPr>
        <a:xfrm>
          <a:off x="2964771" y="1956992"/>
          <a:ext cx="2356515" cy="1413909"/>
        </a:xfrm>
        <a:prstGeom prst="rect">
          <a:avLst/>
        </a:prstGeom>
        <a:solidFill>
          <a:schemeClr val="accent2">
            <a:alpha val="90000"/>
            <a:hueOff val="0"/>
            <a:satOff val="0"/>
            <a:lumOff val="0"/>
            <a:alphaOff val="-2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471" tIns="121207" rIns="115471" bIns="121207" numCol="1" spcCol="1270" anchor="ctr" anchorCtr="0">
          <a:noAutofit/>
        </a:bodyPr>
        <a:lstStyle/>
        <a:p>
          <a:pPr marL="0" lvl="0" indent="0" algn="ctr" defTabSz="711200">
            <a:lnSpc>
              <a:spcPct val="90000"/>
            </a:lnSpc>
            <a:spcBef>
              <a:spcPct val="0"/>
            </a:spcBef>
            <a:spcAft>
              <a:spcPct val="35000"/>
            </a:spcAft>
            <a:buNone/>
          </a:pPr>
          <a:r>
            <a:rPr lang="en-GB" sz="1600" b="0" i="0" kern="1200" dirty="0"/>
            <a:t>Long hair should be tied up</a:t>
          </a:r>
          <a:endParaRPr lang="en-US" sz="1600" kern="1200" dirty="0"/>
        </a:p>
      </dsp:txBody>
      <dsp:txXfrm>
        <a:off x="2964771" y="1956992"/>
        <a:ext cx="2356515" cy="1413909"/>
      </dsp:txXfrm>
    </dsp:sp>
    <dsp:sp modelId="{67D919CE-5811-244E-B690-033DD8F399E6}">
      <dsp:nvSpPr>
        <dsp:cNvPr id="0" name=""/>
        <dsp:cNvSpPr/>
      </dsp:nvSpPr>
      <dsp:spPr>
        <a:xfrm>
          <a:off x="8218001" y="2618227"/>
          <a:ext cx="511398" cy="91440"/>
        </a:xfrm>
        <a:custGeom>
          <a:avLst/>
          <a:gdLst/>
          <a:ahLst/>
          <a:cxnLst/>
          <a:rect l="0" t="0" r="0" b="0"/>
          <a:pathLst>
            <a:path>
              <a:moveTo>
                <a:pt x="0" y="45720"/>
              </a:moveTo>
              <a:lnTo>
                <a:pt x="511398" y="45720"/>
              </a:lnTo>
            </a:path>
          </a:pathLst>
        </a:custGeom>
        <a:noFill/>
        <a:ln w="12700" cap="flat" cmpd="sng" algn="ctr">
          <a:solidFill>
            <a:schemeClr val="accent2">
              <a:shade val="90000"/>
              <a:hueOff val="-458418"/>
              <a:satOff val="-974"/>
              <a:lumOff val="2770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8460150" y="2661237"/>
        <a:ext cx="27099" cy="5419"/>
      </dsp:txXfrm>
    </dsp:sp>
    <dsp:sp modelId="{ADD05E6C-ECB9-AD43-B9AB-11EEBF65E0AF}">
      <dsp:nvSpPr>
        <dsp:cNvPr id="0" name=""/>
        <dsp:cNvSpPr/>
      </dsp:nvSpPr>
      <dsp:spPr>
        <a:xfrm>
          <a:off x="5863285" y="1956992"/>
          <a:ext cx="2356515" cy="1413909"/>
        </a:xfrm>
        <a:prstGeom prst="rect">
          <a:avLst/>
        </a:prstGeom>
        <a:solidFill>
          <a:schemeClr val="accent2">
            <a:alpha val="90000"/>
            <a:hueOff val="0"/>
            <a:satOff val="0"/>
            <a:lumOff val="0"/>
            <a:alphaOff val="-3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471" tIns="121207" rIns="115471" bIns="121207" numCol="1" spcCol="1270" anchor="ctr" anchorCtr="0">
          <a:noAutofit/>
        </a:bodyPr>
        <a:lstStyle/>
        <a:p>
          <a:pPr marL="0" lvl="0" indent="0" algn="ctr" defTabSz="711200">
            <a:lnSpc>
              <a:spcPct val="90000"/>
            </a:lnSpc>
            <a:spcBef>
              <a:spcPct val="0"/>
            </a:spcBef>
            <a:spcAft>
              <a:spcPct val="35000"/>
            </a:spcAft>
            <a:buNone/>
          </a:pPr>
          <a:r>
            <a:rPr lang="en-GB" sz="1600" b="0" i="0" kern="1200" dirty="0"/>
            <a:t>Please make sure your child comes into school on PE days in their PE kit</a:t>
          </a:r>
          <a:endParaRPr lang="en-US" sz="1600" kern="1200" dirty="0"/>
        </a:p>
      </dsp:txBody>
      <dsp:txXfrm>
        <a:off x="5863285" y="1956992"/>
        <a:ext cx="2356515" cy="1413909"/>
      </dsp:txXfrm>
    </dsp:sp>
    <dsp:sp modelId="{DC237233-F7AB-8D48-8A7A-5B1A677A7744}">
      <dsp:nvSpPr>
        <dsp:cNvPr id="0" name=""/>
        <dsp:cNvSpPr/>
      </dsp:nvSpPr>
      <dsp:spPr>
        <a:xfrm>
          <a:off x="1244515" y="3369102"/>
          <a:ext cx="8695541" cy="511398"/>
        </a:xfrm>
        <a:custGeom>
          <a:avLst/>
          <a:gdLst/>
          <a:ahLst/>
          <a:cxnLst/>
          <a:rect l="0" t="0" r="0" b="0"/>
          <a:pathLst>
            <a:path>
              <a:moveTo>
                <a:pt x="8695541" y="0"/>
              </a:moveTo>
              <a:lnTo>
                <a:pt x="8695541" y="272799"/>
              </a:lnTo>
              <a:lnTo>
                <a:pt x="0" y="272799"/>
              </a:lnTo>
              <a:lnTo>
                <a:pt x="0" y="511398"/>
              </a:lnTo>
            </a:path>
          </a:pathLst>
        </a:custGeom>
        <a:noFill/>
        <a:ln w="12700" cap="flat" cmpd="sng" algn="ctr">
          <a:solidFill>
            <a:schemeClr val="accent2">
              <a:shade val="90000"/>
              <a:hueOff val="-534821"/>
              <a:satOff val="-1136"/>
              <a:lumOff val="3232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dirty="0"/>
        </a:p>
      </dsp:txBody>
      <dsp:txXfrm>
        <a:off x="5374476" y="3622091"/>
        <a:ext cx="435620" cy="5419"/>
      </dsp:txXfrm>
    </dsp:sp>
    <dsp:sp modelId="{6B8FA6D2-F8A2-0E44-A76B-392C10A700D1}">
      <dsp:nvSpPr>
        <dsp:cNvPr id="0" name=""/>
        <dsp:cNvSpPr/>
      </dsp:nvSpPr>
      <dsp:spPr>
        <a:xfrm>
          <a:off x="8761799" y="1956992"/>
          <a:ext cx="2356515" cy="1413909"/>
        </a:xfrm>
        <a:prstGeom prst="rect">
          <a:avLst/>
        </a:prstGeom>
        <a:solidFill>
          <a:schemeClr val="accent2">
            <a:alpha val="90000"/>
            <a:hueOff val="0"/>
            <a:satOff val="0"/>
            <a:lumOff val="0"/>
            <a:alphaOff val="-3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471" tIns="121207" rIns="115471" bIns="121207" numCol="1" spcCol="1270" anchor="ctr" anchorCtr="0">
          <a:noAutofit/>
        </a:bodyPr>
        <a:lstStyle/>
        <a:p>
          <a:pPr marL="0" lvl="0" indent="0" algn="ctr" defTabSz="711200">
            <a:lnSpc>
              <a:spcPct val="90000"/>
            </a:lnSpc>
            <a:spcBef>
              <a:spcPct val="0"/>
            </a:spcBef>
            <a:spcAft>
              <a:spcPct val="35000"/>
            </a:spcAft>
            <a:buNone/>
          </a:pPr>
          <a:r>
            <a:rPr lang="en-GB" sz="1600" b="0" i="0" kern="1200" dirty="0"/>
            <a:t>Remember to send some wellies into school so we can go on the grass in all weathers. </a:t>
          </a:r>
          <a:endParaRPr lang="en-US" sz="1600" kern="1200" dirty="0"/>
        </a:p>
      </dsp:txBody>
      <dsp:txXfrm>
        <a:off x="8761799" y="1956992"/>
        <a:ext cx="2356515" cy="1413909"/>
      </dsp:txXfrm>
    </dsp:sp>
    <dsp:sp modelId="{88CE8CCC-CCEA-3D41-8FC1-46AE8046796E}">
      <dsp:nvSpPr>
        <dsp:cNvPr id="0" name=""/>
        <dsp:cNvSpPr/>
      </dsp:nvSpPr>
      <dsp:spPr>
        <a:xfrm>
          <a:off x="66258" y="3912900"/>
          <a:ext cx="2356515" cy="1413909"/>
        </a:xfrm>
        <a:prstGeom prst="rect">
          <a:avLst/>
        </a:prstGeom>
        <a:solidFill>
          <a:schemeClr val="accent2">
            <a:alpha val="90000"/>
            <a:hueOff val="0"/>
            <a:satOff val="0"/>
            <a:lumOff val="0"/>
            <a:alpha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471" tIns="121207" rIns="115471" bIns="121207" numCol="1" spcCol="1270" anchor="ctr" anchorCtr="0">
          <a:noAutofit/>
        </a:bodyPr>
        <a:lstStyle/>
        <a:p>
          <a:pPr marL="0" lvl="0" indent="0" algn="ctr" defTabSz="711200">
            <a:lnSpc>
              <a:spcPct val="90000"/>
            </a:lnSpc>
            <a:spcBef>
              <a:spcPct val="0"/>
            </a:spcBef>
            <a:spcAft>
              <a:spcPct val="35000"/>
            </a:spcAft>
            <a:buNone/>
          </a:pPr>
          <a:r>
            <a:rPr lang="en-GB" sz="1600" b="0" i="0" kern="1200" dirty="0"/>
            <a:t>Medical forms – updated if necessary (asthma, allergies)</a:t>
          </a:r>
          <a:endParaRPr lang="en-US" sz="1600" kern="1200" dirty="0"/>
        </a:p>
      </dsp:txBody>
      <dsp:txXfrm>
        <a:off x="66258" y="3912900"/>
        <a:ext cx="2356515" cy="14139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1C9C25-7663-4C43-99D9-D479AAA98918}">
      <dsp:nvSpPr>
        <dsp:cNvPr id="0" name=""/>
        <dsp:cNvSpPr/>
      </dsp:nvSpPr>
      <dsp:spPr>
        <a:xfrm>
          <a:off x="0" y="281598"/>
          <a:ext cx="11043553" cy="835379"/>
        </a:xfrm>
        <a:prstGeom prst="roundRect">
          <a:avLst/>
        </a:prstGeom>
        <a:solidFill>
          <a:schemeClr val="accent2">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kern="1200" dirty="0"/>
            <a:t>We focus on promoting positive behaviour for learning and want to recognise all of the fantastic things the children do. The following are the reward systems we use in class. </a:t>
          </a:r>
          <a:endParaRPr lang="en-US" sz="2100" kern="1200" dirty="0"/>
        </a:p>
      </dsp:txBody>
      <dsp:txXfrm>
        <a:off x="40780" y="322378"/>
        <a:ext cx="10961993" cy="753819"/>
      </dsp:txXfrm>
    </dsp:sp>
    <dsp:sp modelId="{2AF4D707-3BCB-3F4F-8683-CE55646EA033}">
      <dsp:nvSpPr>
        <dsp:cNvPr id="0" name=""/>
        <dsp:cNvSpPr/>
      </dsp:nvSpPr>
      <dsp:spPr>
        <a:xfrm>
          <a:off x="0" y="1177458"/>
          <a:ext cx="11043553" cy="835379"/>
        </a:xfrm>
        <a:prstGeom prst="roundRect">
          <a:avLst/>
        </a:prstGeom>
        <a:solidFill>
          <a:schemeClr val="accent2">
            <a:alpha val="90000"/>
            <a:hueOff val="0"/>
            <a:satOff val="0"/>
            <a:lumOff val="0"/>
            <a:alphaOff val="-2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kern="1200" dirty="0"/>
            <a:t>Daily:</a:t>
          </a:r>
          <a:endParaRPr lang="en-US" sz="2100" kern="1200" dirty="0"/>
        </a:p>
      </dsp:txBody>
      <dsp:txXfrm>
        <a:off x="40780" y="1218238"/>
        <a:ext cx="10961993" cy="753819"/>
      </dsp:txXfrm>
    </dsp:sp>
    <dsp:sp modelId="{82A885C5-64C0-4846-BA62-DCAE279D7669}">
      <dsp:nvSpPr>
        <dsp:cNvPr id="0" name=""/>
        <dsp:cNvSpPr/>
      </dsp:nvSpPr>
      <dsp:spPr>
        <a:xfrm>
          <a:off x="0" y="2012838"/>
          <a:ext cx="11043553"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063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GB" sz="1600" kern="1200" dirty="0"/>
            <a:t>Table points</a:t>
          </a:r>
          <a:endParaRPr lang="en-US" sz="1600" kern="1200" dirty="0"/>
        </a:p>
        <a:p>
          <a:pPr marL="171450" lvl="1" indent="-171450" algn="l" defTabSz="711200">
            <a:lnSpc>
              <a:spcPct val="90000"/>
            </a:lnSpc>
            <a:spcBef>
              <a:spcPct val="0"/>
            </a:spcBef>
            <a:spcAft>
              <a:spcPct val="20000"/>
            </a:spcAft>
            <a:buChar char="•"/>
          </a:pPr>
          <a:r>
            <a:rPr lang="en-GB" sz="1600" kern="1200" dirty="0"/>
            <a:t>House points</a:t>
          </a:r>
          <a:endParaRPr lang="en-US" sz="1600" kern="1200" dirty="0"/>
        </a:p>
      </dsp:txBody>
      <dsp:txXfrm>
        <a:off x="0" y="2012838"/>
        <a:ext cx="11043553" cy="554242"/>
      </dsp:txXfrm>
    </dsp:sp>
    <dsp:sp modelId="{A3AF80A5-D6EB-7748-88FE-F29AEBDB5773}">
      <dsp:nvSpPr>
        <dsp:cNvPr id="0" name=""/>
        <dsp:cNvSpPr/>
      </dsp:nvSpPr>
      <dsp:spPr>
        <a:xfrm>
          <a:off x="0" y="2598961"/>
          <a:ext cx="11043553" cy="835379"/>
        </a:xfrm>
        <a:prstGeom prst="roundRect">
          <a:avLst/>
        </a:prstGeom>
        <a:solidFill>
          <a:schemeClr val="accent2">
            <a:alpha val="90000"/>
            <a:hueOff val="0"/>
            <a:satOff val="0"/>
            <a:lumOff val="0"/>
            <a:alpha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kern="1200" dirty="0"/>
            <a:t>Weekly:</a:t>
          </a:r>
          <a:endParaRPr lang="en-US" sz="2100" kern="1200" dirty="0"/>
        </a:p>
      </dsp:txBody>
      <dsp:txXfrm>
        <a:off x="40780" y="2639741"/>
        <a:ext cx="10961993" cy="753819"/>
      </dsp:txXfrm>
    </dsp:sp>
    <dsp:sp modelId="{A9987F92-043A-934B-AEBD-DF87611B6070}">
      <dsp:nvSpPr>
        <dsp:cNvPr id="0" name=""/>
        <dsp:cNvSpPr/>
      </dsp:nvSpPr>
      <dsp:spPr>
        <a:xfrm>
          <a:off x="0" y="3402461"/>
          <a:ext cx="11043553" cy="110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063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GB" sz="1600" kern="1200" dirty="0"/>
            <a:t>Gold book</a:t>
          </a:r>
          <a:endParaRPr lang="en-US" sz="1600" kern="1200" dirty="0"/>
        </a:p>
        <a:p>
          <a:pPr marL="171450" lvl="1" indent="-171450" algn="l" defTabSz="711200">
            <a:lnSpc>
              <a:spcPct val="90000"/>
            </a:lnSpc>
            <a:spcBef>
              <a:spcPct val="0"/>
            </a:spcBef>
            <a:spcAft>
              <a:spcPct val="20000"/>
            </a:spcAft>
            <a:buChar char="•"/>
          </a:pPr>
          <a:r>
            <a:rPr lang="en-GB" sz="1600" kern="1200" dirty="0"/>
            <a:t>Mathematician of the Week</a:t>
          </a:r>
          <a:endParaRPr lang="en-US" sz="1600" kern="1200" dirty="0"/>
        </a:p>
        <a:p>
          <a:pPr marL="171450" lvl="1" indent="-171450" algn="l" defTabSz="711200">
            <a:lnSpc>
              <a:spcPct val="90000"/>
            </a:lnSpc>
            <a:spcBef>
              <a:spcPct val="0"/>
            </a:spcBef>
            <a:spcAft>
              <a:spcPct val="20000"/>
            </a:spcAft>
            <a:buChar char="•"/>
          </a:pPr>
          <a:r>
            <a:rPr lang="en-GB" sz="1600" kern="1200" dirty="0"/>
            <a:t>Writer of the Week</a:t>
          </a:r>
          <a:endParaRPr lang="en-US" sz="1600" kern="1200" dirty="0"/>
        </a:p>
        <a:p>
          <a:pPr marL="171450" lvl="1" indent="-171450" algn="l" defTabSz="711200">
            <a:lnSpc>
              <a:spcPct val="90000"/>
            </a:lnSpc>
            <a:spcBef>
              <a:spcPct val="0"/>
            </a:spcBef>
            <a:spcAft>
              <a:spcPct val="20000"/>
            </a:spcAft>
            <a:buChar char="•"/>
          </a:pPr>
          <a:r>
            <a:rPr lang="en-GB" sz="1600" kern="1200" dirty="0"/>
            <a:t>House point winner </a:t>
          </a:r>
          <a:endParaRPr lang="en-US" sz="1600" kern="1200" dirty="0"/>
        </a:p>
      </dsp:txBody>
      <dsp:txXfrm>
        <a:off x="0" y="3402461"/>
        <a:ext cx="11043553" cy="1108485"/>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dirty="0"/>
          </a:p>
        </p:txBody>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dirty="0">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dirty="0"/>
          </a:p>
        </p:txBody>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9" name="Google Shape;14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5" name="Google Shape;15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1" name="Google Shape;16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dirty="0"/>
          </a:p>
        </p:txBody>
      </p:sp>
      <p:sp>
        <p:nvSpPr>
          <p:cNvPr id="94" name="Google Shape;9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5" name="Google Shape;9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6" name="Google Shape;10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9" name="Google Shape;11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5" name="Google Shape;12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1" name="Google Shape;13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7" name="Google Shape;1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ECB3353B-E94D-1D18-8131-B1F030351EE0}"/>
            </a:ext>
          </a:extLst>
        </p:cNvPr>
        <p:cNvGrpSpPr/>
        <p:nvPr/>
      </p:nvGrpSpPr>
      <p:grpSpPr>
        <a:xfrm>
          <a:off x="0" y="0"/>
          <a:ext cx="0" cy="0"/>
          <a:chOff x="0" y="0"/>
          <a:chExt cx="0" cy="0"/>
        </a:xfrm>
      </p:grpSpPr>
      <p:sp>
        <p:nvSpPr>
          <p:cNvPr id="136" name="Google Shape;136;p9:notes">
            <a:extLst>
              <a:ext uri="{FF2B5EF4-FFF2-40B4-BE49-F238E27FC236}">
                <a16:creationId xmlns:a16="http://schemas.microsoft.com/office/drawing/2014/main" id="{C8E46C74-CA55-D6A3-3A68-A6210E7DA9B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7" name="Google Shape;137;p9:notes">
            <a:extLst>
              <a:ext uri="{FF2B5EF4-FFF2-40B4-BE49-F238E27FC236}">
                <a16:creationId xmlns:a16="http://schemas.microsoft.com/office/drawing/2014/main" id="{1D91C1FA-F3BD-D2E3-9AC9-D6EF44C69E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4159400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8B6F0-03A6-1FD1-7A4F-FEE1049FBE3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6B6BC7B-4504-849C-49FE-0FBA81E65A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FFA984B3-05C5-74AC-A75D-7EAEC5E954D2}"/>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D790577C-2B87-2BA3-F82D-78440F298C1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95467D9-9675-918F-7B9F-9A0204C6633F}"/>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dirty="0"/>
          </a:p>
        </p:txBody>
      </p:sp>
    </p:spTree>
    <p:extLst>
      <p:ext uri="{BB962C8B-B14F-4D97-AF65-F5344CB8AC3E}">
        <p14:creationId xmlns:p14="http://schemas.microsoft.com/office/powerpoint/2010/main" val="3806588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B32CA-E205-AE27-73D4-3C982FDF3D1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4084C8C-0479-EF38-2225-BD8A740BA9E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634F2AE-046C-C4A5-4889-574C27F0D501}"/>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531DA99D-6681-60D4-7956-5DD391E42CB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EEDB1C2-6D1E-0D2B-34BB-4B552350A59D}"/>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dirty="0"/>
          </a:p>
        </p:txBody>
      </p:sp>
    </p:spTree>
    <p:extLst>
      <p:ext uri="{BB962C8B-B14F-4D97-AF65-F5344CB8AC3E}">
        <p14:creationId xmlns:p14="http://schemas.microsoft.com/office/powerpoint/2010/main" val="2081986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0F7499-9762-F80D-917B-761CD2773A6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FD901F8-D860-25CF-5F80-5B983AAE09A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769DDAA-6818-45AC-DFAE-DD15EDA75155}"/>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D637AFCB-34EF-521D-ADB6-3899443D8C2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BBF259F-B2CC-E0BA-5513-57D9BC9B747D}"/>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dirty="0"/>
          </a:p>
        </p:txBody>
      </p:sp>
    </p:spTree>
    <p:extLst>
      <p:ext uri="{BB962C8B-B14F-4D97-AF65-F5344CB8AC3E}">
        <p14:creationId xmlns:p14="http://schemas.microsoft.com/office/powerpoint/2010/main" val="2120774841"/>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C416B-F4FD-B1CF-81A0-4C8CD8DADC9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CBA05E-148D-0A13-CBD3-A776335DD6B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8E07F89-333F-38F9-0665-0C9356F04448}"/>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0E4D967C-C5F7-25D8-A603-910204B3232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DCA72B3-2326-B32B-FC25-C9CC5ACB5D1B}"/>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dirty="0"/>
          </a:p>
        </p:txBody>
      </p:sp>
    </p:spTree>
    <p:extLst>
      <p:ext uri="{BB962C8B-B14F-4D97-AF65-F5344CB8AC3E}">
        <p14:creationId xmlns:p14="http://schemas.microsoft.com/office/powerpoint/2010/main" val="4290189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A888-ED06-447F-8DB2-866D0A7EFFC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50F5943-5829-3A20-08BA-B94DB93FC24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7F48933-76E7-A24C-F001-00E4A330794D}"/>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893B06B7-3E68-FFB5-1A7C-58C68364142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24A8674-57CC-A105-8DB3-55DD3DA6470C}"/>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dirty="0"/>
          </a:p>
        </p:txBody>
      </p:sp>
    </p:spTree>
    <p:extLst>
      <p:ext uri="{BB962C8B-B14F-4D97-AF65-F5344CB8AC3E}">
        <p14:creationId xmlns:p14="http://schemas.microsoft.com/office/powerpoint/2010/main" val="1297627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3B130-4E8E-D9B8-69A5-F39E3ECC7E9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3052335-801C-637E-9320-942F37D6544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1D06E4F-F5F0-6639-B845-37653B7FFEC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795820F-9FCD-A503-8C63-7F687C87DA3F}"/>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4A1028D6-7729-A850-B451-17F650D3897A}"/>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FE07E92-56AA-19C4-3268-D01E0928D61C}"/>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dirty="0"/>
          </a:p>
        </p:txBody>
      </p:sp>
    </p:spTree>
    <p:extLst>
      <p:ext uri="{BB962C8B-B14F-4D97-AF65-F5344CB8AC3E}">
        <p14:creationId xmlns:p14="http://schemas.microsoft.com/office/powerpoint/2010/main" val="3244787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9E879-8CBC-777C-8E10-6140A1A82AA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642A0A-AA82-B0E8-0B69-0615E2132B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66A6E6-B396-85E8-963E-0B10D8EB5A9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29054E7-A720-DA43-B63A-7DE30A49D2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E8B9A0-79E8-E3C9-7736-0605724EA85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A251307-A165-BB18-F1A6-6E9215CB2C52}"/>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0D67131A-4D60-B577-5FD9-F9AF1C28694E}"/>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896A7DC7-35A8-0E7D-4A91-27C49E9EBE55}"/>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dirty="0"/>
          </a:p>
        </p:txBody>
      </p:sp>
    </p:spTree>
    <p:extLst>
      <p:ext uri="{BB962C8B-B14F-4D97-AF65-F5344CB8AC3E}">
        <p14:creationId xmlns:p14="http://schemas.microsoft.com/office/powerpoint/2010/main" val="1852515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E4A51-69F9-F322-1F2D-FA92F03BF77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AB16DE8-FE9A-D5E3-9C43-F268EFE44D6C}"/>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2608C4C4-1005-7A66-E76C-7EE539726185}"/>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8F4E0B3-0239-2D7C-BD6F-3C16989EF78E}"/>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dirty="0"/>
          </a:p>
        </p:txBody>
      </p:sp>
    </p:spTree>
    <p:extLst>
      <p:ext uri="{BB962C8B-B14F-4D97-AF65-F5344CB8AC3E}">
        <p14:creationId xmlns:p14="http://schemas.microsoft.com/office/powerpoint/2010/main" val="3907906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951D47-DC42-48B3-E741-21A693D92B9C}"/>
              </a:ext>
            </a:extLst>
          </p:cNvPr>
          <p:cNvSpPr>
            <a:spLocks noGrp="1"/>
          </p:cNvSpPr>
          <p:nvPr>
            <p:ph type="dt" sz="half" idx="10"/>
          </p:nvPr>
        </p:nvSpPr>
        <p:spPr/>
        <p:txBody>
          <a:bodyPr/>
          <a:lstStyle/>
          <a:p>
            <a:endParaRPr lang="en-GB" dirty="0"/>
          </a:p>
        </p:txBody>
      </p:sp>
      <p:sp>
        <p:nvSpPr>
          <p:cNvPr id="3" name="Footer Placeholder 2">
            <a:extLst>
              <a:ext uri="{FF2B5EF4-FFF2-40B4-BE49-F238E27FC236}">
                <a16:creationId xmlns:a16="http://schemas.microsoft.com/office/drawing/2014/main" id="{D54620CC-5008-CBDA-6CED-A6E6DC615FF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D4D4A1C3-6198-D939-3041-0CE3B142A082}"/>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dirty="0"/>
          </a:p>
        </p:txBody>
      </p:sp>
    </p:spTree>
    <p:extLst>
      <p:ext uri="{BB962C8B-B14F-4D97-AF65-F5344CB8AC3E}">
        <p14:creationId xmlns:p14="http://schemas.microsoft.com/office/powerpoint/2010/main" val="3286162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65B08-6407-AF28-56EE-1802D82CA39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D7EAF04-C00D-77D3-D0B9-CB38CEADC0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B02010B-DD4E-1DC9-5501-CF7CCAF4BE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954E71F-E00A-877E-383B-F6A3B76CC644}"/>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93445EBF-149B-15BF-7F76-D0D1C76BFD6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017FBB6-3211-9EE3-33D6-EF0EFF35C09B}"/>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dirty="0"/>
          </a:p>
        </p:txBody>
      </p:sp>
    </p:spTree>
    <p:extLst>
      <p:ext uri="{BB962C8B-B14F-4D97-AF65-F5344CB8AC3E}">
        <p14:creationId xmlns:p14="http://schemas.microsoft.com/office/powerpoint/2010/main" val="4147054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F2361-76A7-CF68-9659-1892D3880EA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E12F216-32DE-C350-292E-9A63FEBFD0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9AEDD6D-1D6E-7234-D5C0-EFD2B97FBE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8EB4386-A13A-DF76-8C99-720A40DB69F0}"/>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BCD7E018-CB76-61C2-C4F8-216EA5734D6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AFD13BB-D5C6-C376-7C83-A63F3254FD5D}"/>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dirty="0"/>
          </a:p>
        </p:txBody>
      </p:sp>
    </p:spTree>
    <p:extLst>
      <p:ext uri="{BB962C8B-B14F-4D97-AF65-F5344CB8AC3E}">
        <p14:creationId xmlns:p14="http://schemas.microsoft.com/office/powerpoint/2010/main" val="158269732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967400-8626-F232-D9D1-C215D854CC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4BD3A7F-1127-621F-57EB-7A88CF4D58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15A1354-1281-B602-6BF2-815A7382D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GB" dirty="0"/>
          </a:p>
        </p:txBody>
      </p:sp>
      <p:sp>
        <p:nvSpPr>
          <p:cNvPr id="5" name="Footer Placeholder 4">
            <a:extLst>
              <a:ext uri="{FF2B5EF4-FFF2-40B4-BE49-F238E27FC236}">
                <a16:creationId xmlns:a16="http://schemas.microsoft.com/office/drawing/2014/main" id="{92BE4DB1-AA4E-CB9F-BA1B-3A1FE6DACB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273EEE23-7C4E-B03D-2874-D696449AEA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lvl="0" indent="0" algn="ctr" rtl="0">
              <a:spcBef>
                <a:spcPts val="0"/>
              </a:spcBef>
              <a:spcAft>
                <a:spcPts val="0"/>
              </a:spcAft>
              <a:buNone/>
            </a:pPr>
            <a:fld id="{00000000-1234-1234-1234-123412341234}" type="slidenum">
              <a:rPr lang="en-GB" smtClean="0"/>
              <a:t>‹#›</a:t>
            </a:fld>
            <a:endParaRPr lang="en-GB" dirty="0"/>
          </a:p>
        </p:txBody>
      </p:sp>
    </p:spTree>
    <p:extLst>
      <p:ext uri="{BB962C8B-B14F-4D97-AF65-F5344CB8AC3E}">
        <p14:creationId xmlns:p14="http://schemas.microsoft.com/office/powerpoint/2010/main" val="2379978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9"/>
        <p:cNvGrpSpPr/>
        <p:nvPr/>
      </p:nvGrpSpPr>
      <p:grpSpPr>
        <a:xfrm>
          <a:off x="0" y="0"/>
          <a:ext cx="0" cy="0"/>
          <a:chOff x="0" y="0"/>
          <a:chExt cx="0" cy="0"/>
        </a:xfrm>
      </p:grpSpPr>
      <p:sp>
        <p:nvSpPr>
          <p:cNvPr id="103" name="Rectangle 102">
            <a:extLst>
              <a:ext uri="{FF2B5EF4-FFF2-40B4-BE49-F238E27FC236}">
                <a16:creationId xmlns:a16="http://schemas.microsoft.com/office/drawing/2014/main" id="{80E5FECD-C9FF-49B3-B1FD-6B2D855C4A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0" name="Google Shape;90;p1"/>
          <p:cNvSpPr txBox="1">
            <a:spLocks noGrp="1"/>
          </p:cNvSpPr>
          <p:nvPr>
            <p:ph type="ctrTitle"/>
          </p:nvPr>
        </p:nvSpPr>
        <p:spPr>
          <a:xfrm>
            <a:off x="874815" y="798703"/>
            <a:ext cx="5221185" cy="3072015"/>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6600"/>
              <a:buFont typeface="Arial"/>
              <a:buNone/>
            </a:pPr>
            <a:r>
              <a:rPr lang="en-GB" dirty="0">
                <a:solidFill>
                  <a:srgbClr val="FFFFFF"/>
                </a:solidFill>
              </a:rPr>
              <a:t>Welcome to </a:t>
            </a:r>
            <a:br>
              <a:rPr lang="en-GB" dirty="0">
                <a:solidFill>
                  <a:srgbClr val="FFFFFF"/>
                </a:solidFill>
              </a:rPr>
            </a:br>
            <a:r>
              <a:rPr lang="en-GB" dirty="0">
                <a:solidFill>
                  <a:srgbClr val="FFFFFF"/>
                </a:solidFill>
              </a:rPr>
              <a:t>Year 4 </a:t>
            </a:r>
          </a:p>
        </p:txBody>
      </p:sp>
      <p:sp>
        <p:nvSpPr>
          <p:cNvPr id="105" name="Freeform: Shape 104">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4"/>
          </a:solidFill>
          <a:ln w="9525"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1" name="Google Shape;91;p1" descr="Description: school logo coloured"/>
          <p:cNvPicPr preferRelativeResize="0"/>
          <p:nvPr/>
        </p:nvPicPr>
        <p:blipFill rotWithShape="1">
          <a:blip r:embed="rId3"/>
          <a:stretch/>
        </p:blipFill>
        <p:spPr>
          <a:xfrm>
            <a:off x="7093046"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a:noFill/>
        </p:spPr>
      </p:pic>
      <p:sp>
        <p:nvSpPr>
          <p:cNvPr id="109" name="Freeform: Shape 108">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1" name="Freeform: Shape 110">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113" name="Freeform: Shape 112">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5" name="Freeform: Shape 114">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4"/>
          </a:solidFill>
          <a:ln w="9525" cap="flat">
            <a:noFill/>
            <a:prstDash val="solid"/>
            <a:miter/>
          </a:ln>
        </p:spPr>
        <p:txBody>
          <a:bodyPr rtlCol="0" anchor="ct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4"/>
        <p:cNvGrpSpPr/>
        <p:nvPr/>
      </p:nvGrpSpPr>
      <p:grpSpPr>
        <a:xfrm>
          <a:off x="0" y="0"/>
          <a:ext cx="0" cy="0"/>
          <a:chOff x="0" y="0"/>
          <a:chExt cx="0" cy="0"/>
        </a:xfrm>
      </p:grpSpPr>
      <p:sp useBgFill="1">
        <p:nvSpPr>
          <p:cNvPr id="160" name="Rectangle 15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Freeform: Shape 16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5" name="Google Shape;145;p10"/>
          <p:cNvSpPr txBox="1">
            <a:spLocks noGrp="1"/>
          </p:cNvSpPr>
          <p:nvPr>
            <p:ph type="title"/>
          </p:nvPr>
        </p:nvSpPr>
        <p:spPr>
          <a:xfrm>
            <a:off x="686834" y="1153572"/>
            <a:ext cx="3200400" cy="4461163"/>
          </a:xfrm>
          <a:prstGeom prst="rect">
            <a:avLst/>
          </a:prstGeom>
        </p:spPr>
        <p:txBody>
          <a:bodyPr spcFirstLastPara="1" lIns="91425" tIns="45700" rIns="91425" bIns="45700" anchorCtr="0">
            <a:normAutofit/>
          </a:bodyPr>
          <a:lstStyle/>
          <a:p>
            <a:pPr lvl="0">
              <a:spcBef>
                <a:spcPts val="1800"/>
              </a:spcBef>
              <a:buClr>
                <a:schemeClr val="dk1"/>
              </a:buClr>
              <a:buSzPts val="1600"/>
            </a:pPr>
            <a:r>
              <a:rPr lang="en-GB" b="1" dirty="0">
                <a:solidFill>
                  <a:schemeClr val="bg1"/>
                </a:solidFill>
              </a:rPr>
              <a:t>Residential Trip </a:t>
            </a:r>
          </a:p>
        </p:txBody>
      </p:sp>
      <p:sp>
        <p:nvSpPr>
          <p:cNvPr id="164" name="Arc 16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6" name="Google Shape;146;p10"/>
          <p:cNvSpPr txBox="1">
            <a:spLocks noGrp="1"/>
          </p:cNvSpPr>
          <p:nvPr>
            <p:ph idx="1"/>
          </p:nvPr>
        </p:nvSpPr>
        <p:spPr>
          <a:xfrm>
            <a:off x="4447308" y="591344"/>
            <a:ext cx="6906491" cy="5585619"/>
          </a:xfrm>
          <a:prstGeom prst="rect">
            <a:avLst/>
          </a:prstGeom>
        </p:spPr>
        <p:txBody>
          <a:bodyPr spcFirstLastPara="1" lIns="91425" tIns="45700" rIns="91425" bIns="45700" anchor="ctr" anchorCtr="0">
            <a:normAutofit/>
          </a:bodyPr>
          <a:lstStyle/>
          <a:p>
            <a:pPr marL="0" lvl="0" indent="0" rtl="0">
              <a:spcBef>
                <a:spcPts val="1800"/>
              </a:spcBef>
              <a:spcAft>
                <a:spcPts val="0"/>
              </a:spcAft>
              <a:buClr>
                <a:schemeClr val="dk1"/>
              </a:buClr>
              <a:buSzPts val="1600"/>
              <a:buNone/>
            </a:pPr>
            <a:endParaRPr lang="en-GB" sz="2600" dirty="0"/>
          </a:p>
          <a:p>
            <a:pPr marL="0" lvl="0" indent="0" rtl="0">
              <a:spcBef>
                <a:spcPts val="1800"/>
              </a:spcBef>
              <a:spcAft>
                <a:spcPts val="0"/>
              </a:spcAft>
              <a:buClr>
                <a:schemeClr val="dk1"/>
              </a:buClr>
              <a:buSzPts val="1600"/>
              <a:buNone/>
            </a:pPr>
            <a:endParaRPr lang="en-GB" sz="2600" b="1" dirty="0"/>
          </a:p>
          <a:p>
            <a:pPr marL="0" lvl="0" indent="0" rtl="0">
              <a:spcBef>
                <a:spcPts val="1800"/>
              </a:spcBef>
              <a:spcAft>
                <a:spcPts val="0"/>
              </a:spcAft>
              <a:buClr>
                <a:schemeClr val="dk1"/>
              </a:buClr>
              <a:buSzPts val="1600"/>
              <a:buNone/>
            </a:pPr>
            <a:r>
              <a:rPr lang="en-GB" sz="2600" dirty="0"/>
              <a:t>We also hope to embark on the Y4 residential trip this year. </a:t>
            </a:r>
          </a:p>
          <a:p>
            <a:pPr marL="0" lvl="0" indent="0" rtl="0">
              <a:spcBef>
                <a:spcPts val="1800"/>
              </a:spcBef>
              <a:spcAft>
                <a:spcPts val="0"/>
              </a:spcAft>
              <a:buClr>
                <a:schemeClr val="dk1"/>
              </a:buClr>
              <a:buSzPts val="1600"/>
              <a:buNone/>
            </a:pPr>
            <a:r>
              <a:rPr lang="en-GB" sz="2600" dirty="0"/>
              <a:t>More information will be provided via Parent mail. </a:t>
            </a:r>
          </a:p>
          <a:p>
            <a:pPr marL="0" lvl="0" indent="0" rtl="0">
              <a:spcBef>
                <a:spcPts val="1800"/>
              </a:spcBef>
              <a:spcAft>
                <a:spcPts val="0"/>
              </a:spcAft>
              <a:buClr>
                <a:schemeClr val="dk1"/>
              </a:buClr>
              <a:buSzPts val="1600"/>
              <a:buNone/>
            </a:pPr>
            <a:endParaRPr lang="en-GB" sz="2600" dirty="0"/>
          </a:p>
          <a:p>
            <a:pPr marL="0" lvl="0" indent="0" rtl="0">
              <a:spcBef>
                <a:spcPts val="1800"/>
              </a:spcBef>
              <a:spcAft>
                <a:spcPts val="0"/>
              </a:spcAft>
              <a:buClr>
                <a:schemeClr val="dk1"/>
              </a:buClr>
              <a:buSzPts val="1600"/>
              <a:buNone/>
            </a:pPr>
            <a:endParaRPr lang="en-GB" sz="2600" dirty="0"/>
          </a:p>
          <a:p>
            <a:pPr marL="0" lvl="0" indent="0" rtl="0">
              <a:spcBef>
                <a:spcPts val="1800"/>
              </a:spcBef>
              <a:spcAft>
                <a:spcPts val="0"/>
              </a:spcAft>
              <a:buClr>
                <a:schemeClr val="dk1"/>
              </a:buClr>
              <a:buSzPts val="1600"/>
              <a:buNone/>
            </a:pPr>
            <a:endParaRPr lang="en-GB" sz="2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0"/>
        <p:cNvGrpSpPr/>
        <p:nvPr/>
      </p:nvGrpSpPr>
      <p:grpSpPr>
        <a:xfrm>
          <a:off x="0" y="0"/>
          <a:ext cx="0" cy="0"/>
          <a:chOff x="0" y="0"/>
          <a:chExt cx="0" cy="0"/>
        </a:xfrm>
      </p:grpSpPr>
      <p:sp useBgFill="1">
        <p:nvSpPr>
          <p:cNvPr id="157" name="Rectangle 15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Freeform: Shape 15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1" name="Google Shape;151;p11"/>
          <p:cNvSpPr txBox="1">
            <a:spLocks noGrp="1"/>
          </p:cNvSpPr>
          <p:nvPr>
            <p:ph type="title"/>
          </p:nvPr>
        </p:nvSpPr>
        <p:spPr>
          <a:xfrm>
            <a:off x="686834" y="1153572"/>
            <a:ext cx="3200400" cy="44611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800"/>
              <a:buFont typeface="Arial"/>
              <a:buNone/>
            </a:pPr>
            <a:r>
              <a:rPr lang="en-GB" dirty="0">
                <a:solidFill>
                  <a:srgbClr val="FFFFFF"/>
                </a:solidFill>
              </a:rPr>
              <a:t>School Website</a:t>
            </a:r>
          </a:p>
        </p:txBody>
      </p:sp>
      <p:sp>
        <p:nvSpPr>
          <p:cNvPr id="161" name="Arc 16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2" name="Google Shape;152;p11"/>
          <p:cNvSpPr txBox="1">
            <a:spLocks noGrp="1"/>
          </p:cNvSpPr>
          <p:nvPr>
            <p:ph idx="1"/>
          </p:nvPr>
        </p:nvSpPr>
        <p:spPr>
          <a:xfrm>
            <a:off x="4447308" y="591344"/>
            <a:ext cx="6906491" cy="5585619"/>
          </a:xfrm>
          <a:prstGeom prst="rect">
            <a:avLst/>
          </a:prstGeom>
        </p:spPr>
        <p:txBody>
          <a:bodyPr spcFirstLastPara="1" lIns="91425" tIns="45700" rIns="91425" bIns="45700" anchor="ctr" anchorCtr="0">
            <a:normAutofit/>
          </a:bodyPr>
          <a:lstStyle/>
          <a:p>
            <a:pPr marL="45720" lvl="0" indent="0" rtl="0">
              <a:spcBef>
                <a:spcPts val="0"/>
              </a:spcBef>
              <a:spcAft>
                <a:spcPts val="0"/>
              </a:spcAft>
              <a:buClr>
                <a:schemeClr val="dk1"/>
              </a:buClr>
              <a:buSzPct val="80000"/>
              <a:buNone/>
            </a:pPr>
            <a:r>
              <a:rPr lang="en-GB" sz="2400" dirty="0"/>
              <a:t>The school website will have a class page allocated to Year 4. The school website is a great place to find out about:</a:t>
            </a:r>
          </a:p>
          <a:p>
            <a:pPr marL="274320" lvl="0" indent="-228600" rtl="0">
              <a:spcBef>
                <a:spcPts val="1800"/>
              </a:spcBef>
              <a:spcAft>
                <a:spcPts val="0"/>
              </a:spcAft>
              <a:buClr>
                <a:schemeClr val="dk1"/>
              </a:buClr>
              <a:buSzPct val="80000"/>
              <a:buChar char="▪"/>
            </a:pPr>
            <a:r>
              <a:rPr lang="en-GB" sz="2400" dirty="0"/>
              <a:t>Diary dates, calendar</a:t>
            </a:r>
          </a:p>
          <a:p>
            <a:pPr marL="274320" lvl="0" indent="-228600" rtl="0">
              <a:spcBef>
                <a:spcPts val="1800"/>
              </a:spcBef>
              <a:spcAft>
                <a:spcPts val="0"/>
              </a:spcAft>
              <a:buClr>
                <a:schemeClr val="dk1"/>
              </a:buClr>
              <a:buSzPct val="80000"/>
              <a:buChar char="▪"/>
            </a:pPr>
            <a:r>
              <a:rPr lang="en-GB" sz="2400" dirty="0"/>
              <a:t>Year 4 page including Curriculum overview </a:t>
            </a:r>
          </a:p>
          <a:p>
            <a:pPr marL="274320" lvl="0" indent="-228600" rtl="0">
              <a:spcBef>
                <a:spcPts val="1800"/>
              </a:spcBef>
              <a:spcAft>
                <a:spcPts val="0"/>
              </a:spcAft>
              <a:buClr>
                <a:schemeClr val="dk1"/>
              </a:buClr>
              <a:buSzPct val="80000"/>
              <a:buChar char="▪"/>
            </a:pPr>
            <a:r>
              <a:rPr lang="en-GB" sz="2400" dirty="0"/>
              <a:t>Curriculum booklets</a:t>
            </a:r>
          </a:p>
          <a:p>
            <a:pPr marL="274320" lvl="0" indent="-228600" rtl="0">
              <a:spcBef>
                <a:spcPts val="1800"/>
              </a:spcBef>
              <a:spcAft>
                <a:spcPts val="0"/>
              </a:spcAft>
              <a:buClr>
                <a:schemeClr val="dk1"/>
              </a:buClr>
              <a:buSzPct val="80000"/>
              <a:buChar char="▪"/>
            </a:pPr>
            <a:r>
              <a:rPr lang="en-GB" sz="2400" dirty="0"/>
              <a:t>Photos </a:t>
            </a:r>
          </a:p>
          <a:p>
            <a:pPr marL="274320" lvl="0" indent="-228600" rtl="0">
              <a:spcBef>
                <a:spcPts val="1800"/>
              </a:spcBef>
              <a:spcAft>
                <a:spcPts val="0"/>
              </a:spcAft>
              <a:buClr>
                <a:schemeClr val="dk1"/>
              </a:buClr>
              <a:buSzPct val="80000"/>
              <a:buChar char="▪"/>
            </a:pPr>
            <a:r>
              <a:rPr lang="en-GB" sz="2400" dirty="0"/>
              <a:t>Newsletters </a:t>
            </a:r>
          </a:p>
          <a:p>
            <a:pPr marL="274320" lvl="0" indent="-228600" rtl="0">
              <a:spcBef>
                <a:spcPts val="1800"/>
              </a:spcBef>
              <a:spcAft>
                <a:spcPts val="0"/>
              </a:spcAft>
              <a:buClr>
                <a:schemeClr val="dk1"/>
              </a:buClr>
              <a:buSzPct val="80000"/>
              <a:buChar char="▪"/>
            </a:pPr>
            <a:r>
              <a:rPr lang="en-GB" sz="2400" dirty="0"/>
              <a:t>Policies</a:t>
            </a:r>
          </a:p>
          <a:p>
            <a:pPr marL="274320" lvl="0" indent="-228600" rtl="0">
              <a:spcBef>
                <a:spcPts val="1800"/>
              </a:spcBef>
              <a:spcAft>
                <a:spcPts val="0"/>
              </a:spcAft>
              <a:buClr>
                <a:schemeClr val="dk1"/>
              </a:buClr>
              <a:buSzPct val="80000"/>
              <a:buChar char="▪"/>
            </a:pPr>
            <a:r>
              <a:rPr lang="en-GB" sz="2400" dirty="0"/>
              <a:t>Staff and Governor information</a:t>
            </a:r>
          </a:p>
          <a:p>
            <a:pPr marL="274320" lvl="0" indent="-172720" rtl="0">
              <a:spcBef>
                <a:spcPts val="1800"/>
              </a:spcBef>
              <a:spcAft>
                <a:spcPts val="0"/>
              </a:spcAft>
              <a:buClr>
                <a:schemeClr val="dk1"/>
              </a:buClr>
              <a:buSzPct val="80000"/>
              <a:buNone/>
            </a:pPr>
            <a:endParaRPr lang="en-GB"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6"/>
        <p:cNvGrpSpPr/>
        <p:nvPr/>
      </p:nvGrpSpPr>
      <p:grpSpPr>
        <a:xfrm>
          <a:off x="0" y="0"/>
          <a:ext cx="0" cy="0"/>
          <a:chOff x="0" y="0"/>
          <a:chExt cx="0" cy="0"/>
        </a:xfrm>
      </p:grpSpPr>
      <p:sp useBgFill="1">
        <p:nvSpPr>
          <p:cNvPr id="163" name="Rectangle 16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5" name="Freeform: Shape 16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7" name="Google Shape;157;p12"/>
          <p:cNvSpPr txBox="1">
            <a:spLocks noGrp="1"/>
          </p:cNvSpPr>
          <p:nvPr>
            <p:ph type="title"/>
          </p:nvPr>
        </p:nvSpPr>
        <p:spPr>
          <a:xfrm>
            <a:off x="686834" y="1153572"/>
            <a:ext cx="3200400" cy="44611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3400"/>
              <a:buFont typeface="Arial"/>
              <a:buNone/>
            </a:pPr>
            <a:r>
              <a:rPr lang="en-GB" dirty="0">
                <a:solidFill>
                  <a:srgbClr val="FFFFFF"/>
                </a:solidFill>
              </a:rPr>
              <a:t>Additional Information</a:t>
            </a:r>
          </a:p>
        </p:txBody>
      </p:sp>
      <p:sp>
        <p:nvSpPr>
          <p:cNvPr id="167" name="Arc 16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8" name="Google Shape;158;p12"/>
          <p:cNvSpPr txBox="1">
            <a:spLocks noGrp="1"/>
          </p:cNvSpPr>
          <p:nvPr>
            <p:ph idx="1"/>
          </p:nvPr>
        </p:nvSpPr>
        <p:spPr>
          <a:xfrm>
            <a:off x="4447308" y="591344"/>
            <a:ext cx="6906491" cy="5585619"/>
          </a:xfrm>
          <a:prstGeom prst="rect">
            <a:avLst/>
          </a:prstGeom>
        </p:spPr>
        <p:txBody>
          <a:bodyPr spcFirstLastPara="1" lIns="91425" tIns="45700" rIns="91425" bIns="45700" anchor="ctr" anchorCtr="0">
            <a:normAutofit/>
          </a:bodyPr>
          <a:lstStyle/>
          <a:p>
            <a:pPr marL="274320" lvl="0" indent="-228600" rtl="0">
              <a:spcBef>
                <a:spcPts val="1200"/>
              </a:spcBef>
              <a:spcAft>
                <a:spcPts val="0"/>
              </a:spcAft>
              <a:buClr>
                <a:schemeClr val="dk1"/>
              </a:buClr>
              <a:buSzPts val="1600"/>
              <a:buChar char="▪"/>
            </a:pPr>
            <a:r>
              <a:rPr lang="en-GB" sz="2600" dirty="0"/>
              <a:t>Book bags to be brought in on a daily basis</a:t>
            </a:r>
          </a:p>
          <a:p>
            <a:pPr marL="274320" lvl="0" indent="-228600" rtl="0">
              <a:spcBef>
                <a:spcPts val="1200"/>
              </a:spcBef>
              <a:spcAft>
                <a:spcPts val="0"/>
              </a:spcAft>
              <a:buClr>
                <a:schemeClr val="dk1"/>
              </a:buClr>
              <a:buSzPts val="1600"/>
              <a:buChar char="▪"/>
            </a:pPr>
            <a:r>
              <a:rPr lang="en-GB" sz="2600" dirty="0"/>
              <a:t>No backpacks in school please - children to use a book bag for homework and letters.</a:t>
            </a:r>
          </a:p>
          <a:p>
            <a:pPr marL="274320" lvl="0" indent="-228600" rtl="0">
              <a:spcBef>
                <a:spcPts val="1200"/>
              </a:spcBef>
              <a:spcAft>
                <a:spcPts val="0"/>
              </a:spcAft>
              <a:buClr>
                <a:schemeClr val="dk1"/>
              </a:buClr>
              <a:buSzPts val="1600"/>
              <a:buChar char="▪"/>
            </a:pPr>
            <a:r>
              <a:rPr lang="en-GB" sz="2600" dirty="0"/>
              <a:t>Named school uniform; including shoes and plimsolls. </a:t>
            </a:r>
          </a:p>
          <a:p>
            <a:pPr marL="274320" lvl="0" indent="-228600" rtl="0">
              <a:spcBef>
                <a:spcPts val="1200"/>
              </a:spcBef>
              <a:spcAft>
                <a:spcPts val="0"/>
              </a:spcAft>
              <a:buClr>
                <a:schemeClr val="dk1"/>
              </a:buClr>
              <a:buSzPts val="1600"/>
              <a:buChar char="▪"/>
            </a:pPr>
            <a:r>
              <a:rPr lang="en-GB" sz="2600" dirty="0"/>
              <a:t>Remember wellies to go on the grass. </a:t>
            </a:r>
          </a:p>
          <a:p>
            <a:pPr marL="274320" lvl="0" indent="-228600" rtl="0">
              <a:spcBef>
                <a:spcPts val="1200"/>
              </a:spcBef>
              <a:spcAft>
                <a:spcPts val="0"/>
              </a:spcAft>
              <a:buClr>
                <a:schemeClr val="dk1"/>
              </a:buClr>
              <a:buSzPts val="1600"/>
              <a:buChar char="▪"/>
            </a:pPr>
            <a:r>
              <a:rPr lang="en-GB" sz="2600" dirty="0"/>
              <a:t>Coats for all weather. </a:t>
            </a:r>
          </a:p>
          <a:p>
            <a:pPr marL="274320" lvl="0" indent="-228600" rtl="0">
              <a:spcBef>
                <a:spcPts val="1200"/>
              </a:spcBef>
              <a:spcAft>
                <a:spcPts val="0"/>
              </a:spcAft>
              <a:buClr>
                <a:schemeClr val="dk1"/>
              </a:buClr>
              <a:buSzPts val="1600"/>
              <a:buChar char="▪"/>
            </a:pPr>
            <a:r>
              <a:rPr lang="en-GB" sz="2600" dirty="0"/>
              <a:t>No toys to be brought into school. </a:t>
            </a:r>
          </a:p>
          <a:p>
            <a:pPr marL="274320" lvl="0" indent="-228600" rtl="0">
              <a:spcBef>
                <a:spcPts val="1200"/>
              </a:spcBef>
              <a:spcAft>
                <a:spcPts val="0"/>
              </a:spcAft>
              <a:buClr>
                <a:schemeClr val="dk1"/>
              </a:buClr>
              <a:buSzPts val="1600"/>
              <a:buChar char="▪"/>
            </a:pPr>
            <a:r>
              <a:rPr lang="en-GB" sz="2600" dirty="0"/>
              <a:t>Named water bottles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2"/>
        <p:cNvGrpSpPr/>
        <p:nvPr/>
      </p:nvGrpSpPr>
      <p:grpSpPr>
        <a:xfrm>
          <a:off x="0" y="0"/>
          <a:ext cx="0" cy="0"/>
          <a:chOff x="0" y="0"/>
          <a:chExt cx="0" cy="0"/>
        </a:xfrm>
      </p:grpSpPr>
      <p:sp useBgFill="1">
        <p:nvSpPr>
          <p:cNvPr id="169" name="Rectangle 16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1" name="Freeform: Shape 17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Google Shape;163;p13"/>
          <p:cNvSpPr txBox="1">
            <a:spLocks noGrp="1"/>
          </p:cNvSpPr>
          <p:nvPr>
            <p:ph type="title"/>
          </p:nvPr>
        </p:nvSpPr>
        <p:spPr>
          <a:xfrm>
            <a:off x="686834" y="1153572"/>
            <a:ext cx="3200400" cy="44611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800"/>
              <a:buFont typeface="Arial"/>
              <a:buNone/>
            </a:pPr>
            <a:r>
              <a:rPr lang="en-GB" dirty="0">
                <a:solidFill>
                  <a:srgbClr val="FFFFFF"/>
                </a:solidFill>
              </a:rPr>
              <a:t>Year 4 </a:t>
            </a:r>
          </a:p>
        </p:txBody>
      </p:sp>
      <p:sp>
        <p:nvSpPr>
          <p:cNvPr id="173" name="Arc 17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4" name="Google Shape;164;p13"/>
          <p:cNvSpPr txBox="1">
            <a:spLocks noGrp="1"/>
          </p:cNvSpPr>
          <p:nvPr>
            <p:ph idx="1"/>
          </p:nvPr>
        </p:nvSpPr>
        <p:spPr>
          <a:xfrm>
            <a:off x="4447308" y="591344"/>
            <a:ext cx="6906491" cy="5585619"/>
          </a:xfrm>
          <a:prstGeom prst="rect">
            <a:avLst/>
          </a:prstGeom>
        </p:spPr>
        <p:txBody>
          <a:bodyPr spcFirstLastPara="1" lIns="91425" tIns="45700" rIns="91425" bIns="45700" anchor="ctr" anchorCtr="0">
            <a:normAutofit/>
          </a:bodyPr>
          <a:lstStyle/>
          <a:p>
            <a:pPr marL="45720" lvl="0" indent="0" rtl="0">
              <a:spcBef>
                <a:spcPts val="0"/>
              </a:spcBef>
              <a:spcAft>
                <a:spcPts val="0"/>
              </a:spcAft>
              <a:buClr>
                <a:schemeClr val="dk1"/>
              </a:buClr>
              <a:buSzPct val="80000"/>
              <a:buNone/>
            </a:pPr>
            <a:r>
              <a:rPr lang="en-GB" sz="1800" dirty="0"/>
              <a:t>I can fully imagine you cannot believe we are in class 4 already. The time certainly flies and they grow up so fast. It is really important to us that we support all of the children in class to develop and grow positively.</a:t>
            </a:r>
          </a:p>
          <a:p>
            <a:pPr marL="45720" lvl="0" indent="0" rtl="0">
              <a:spcBef>
                <a:spcPts val="0"/>
              </a:spcBef>
              <a:spcAft>
                <a:spcPts val="0"/>
              </a:spcAft>
              <a:buClr>
                <a:schemeClr val="dk1"/>
              </a:buClr>
              <a:buSzPct val="80000"/>
              <a:buNone/>
            </a:pPr>
            <a:endParaRPr lang="en-GB" sz="1800" dirty="0"/>
          </a:p>
          <a:p>
            <a:pPr marL="45720" lvl="0" indent="0" rtl="0">
              <a:spcBef>
                <a:spcPts val="0"/>
              </a:spcBef>
              <a:spcAft>
                <a:spcPts val="0"/>
              </a:spcAft>
              <a:buClr>
                <a:schemeClr val="dk1"/>
              </a:buClr>
              <a:buSzPct val="80000"/>
              <a:buNone/>
            </a:pPr>
            <a:r>
              <a:rPr lang="en-GB" sz="1800" dirty="0"/>
              <a:t>We don’t just want to do this academically (although that is of course immensely important to us), but also emotionally and socially. We hope that this year will be creative and exciting for all children as they immerse themselves in new and practical experiences. We will develop our self confidence and ability to face new situations with boldness and excitement. </a:t>
            </a:r>
          </a:p>
          <a:p>
            <a:pPr marL="45720" lvl="0" indent="0" rtl="0">
              <a:spcBef>
                <a:spcPts val="1200"/>
              </a:spcBef>
              <a:spcAft>
                <a:spcPts val="0"/>
              </a:spcAft>
              <a:buClr>
                <a:schemeClr val="dk1"/>
              </a:buClr>
              <a:buSzPct val="80000"/>
              <a:buNone/>
            </a:pPr>
            <a:r>
              <a:rPr lang="en-GB" sz="1800" dirty="0"/>
              <a:t>In year 4 we want to create learning experiences which are fun, active, imaginative, challenging and inspiring which incorporate a wide range of formal, practical, outdoor, creative, play-based and online learning styles. The transition from Year 3 will be well catered for and is a key focus after such a long time away. </a:t>
            </a:r>
          </a:p>
          <a:p>
            <a:pPr marL="45720" lvl="0" indent="0" rtl="0">
              <a:spcBef>
                <a:spcPts val="1200"/>
              </a:spcBef>
              <a:spcAft>
                <a:spcPts val="0"/>
              </a:spcAft>
              <a:buClr>
                <a:schemeClr val="dk1"/>
              </a:buClr>
              <a:buSzPct val="80000"/>
              <a:buNone/>
            </a:pPr>
            <a:r>
              <a:rPr lang="en-GB" sz="1800" dirty="0"/>
              <a:t>It is going to be a  fantastic year and I am incredibly thrilled to have the opportunity to work with such a wonderful class. Let’s do this Year 4! </a:t>
            </a:r>
          </a:p>
          <a:p>
            <a:pPr marL="45720" lvl="0" indent="0" rtl="0">
              <a:spcBef>
                <a:spcPts val="1200"/>
              </a:spcBef>
              <a:spcAft>
                <a:spcPts val="0"/>
              </a:spcAft>
              <a:buClr>
                <a:schemeClr val="dk1"/>
              </a:buClr>
              <a:buSzPct val="80000"/>
              <a:buNone/>
            </a:pPr>
            <a:r>
              <a:rPr lang="en-GB" sz="1800" dirty="0"/>
              <a:t>Any questions/queries please don’t hesitate to ask.</a:t>
            </a:r>
          </a:p>
          <a:p>
            <a:pPr marL="45720" lvl="0" indent="0" rtl="0">
              <a:spcBef>
                <a:spcPts val="1800"/>
              </a:spcBef>
              <a:spcAft>
                <a:spcPts val="0"/>
              </a:spcAft>
              <a:buClr>
                <a:schemeClr val="dk1"/>
              </a:buClr>
              <a:buSzPct val="80000"/>
              <a:buNone/>
            </a:pPr>
            <a:endParaRPr lang="en-GB"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6"/>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Freeform: Shape 11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Google Shape;97;p2"/>
          <p:cNvSpPr txBox="1">
            <a:spLocks noGrp="1"/>
          </p:cNvSpPr>
          <p:nvPr>
            <p:ph type="title"/>
          </p:nvPr>
        </p:nvSpPr>
        <p:spPr>
          <a:xfrm>
            <a:off x="686834" y="1153572"/>
            <a:ext cx="3200400" cy="44611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800"/>
              <a:buFont typeface="Arial"/>
              <a:buNone/>
            </a:pPr>
            <a:r>
              <a:rPr lang="en-GB" dirty="0">
                <a:solidFill>
                  <a:srgbClr val="FFFFFF"/>
                </a:solidFill>
              </a:rPr>
              <a:t>Introductions</a:t>
            </a:r>
          </a:p>
        </p:txBody>
      </p:sp>
      <p:sp>
        <p:nvSpPr>
          <p:cNvPr id="116" name="Arc 1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8" name="Google Shape;98;p2"/>
          <p:cNvSpPr txBox="1">
            <a:spLocks noGrp="1"/>
          </p:cNvSpPr>
          <p:nvPr>
            <p:ph idx="1"/>
          </p:nvPr>
        </p:nvSpPr>
        <p:spPr>
          <a:xfrm>
            <a:off x="4447308" y="591344"/>
            <a:ext cx="6906491" cy="5585619"/>
          </a:xfrm>
          <a:prstGeom prst="rect">
            <a:avLst/>
          </a:prstGeom>
        </p:spPr>
        <p:txBody>
          <a:bodyPr spcFirstLastPara="1" lIns="91425" tIns="45700" rIns="91425" bIns="45700" anchor="ctr" anchorCtr="0">
            <a:normAutofit/>
          </a:bodyPr>
          <a:lstStyle/>
          <a:p>
            <a:pPr marL="45720" lvl="0" indent="0" algn="ctr" rtl="0">
              <a:spcBef>
                <a:spcPts val="0"/>
              </a:spcBef>
              <a:spcAft>
                <a:spcPts val="0"/>
              </a:spcAft>
              <a:buClr>
                <a:schemeClr val="dk1"/>
              </a:buClr>
              <a:buSzPts val="2560"/>
              <a:buNone/>
            </a:pPr>
            <a:r>
              <a:rPr lang="en-GB" b="1" dirty="0"/>
              <a:t>Teacher – Miss Latimer</a:t>
            </a:r>
          </a:p>
          <a:p>
            <a:pPr marL="45720" lvl="0" indent="0" algn="ctr" rtl="0">
              <a:spcBef>
                <a:spcPts val="0"/>
              </a:spcBef>
              <a:spcAft>
                <a:spcPts val="0"/>
              </a:spcAft>
              <a:buClr>
                <a:schemeClr val="dk1"/>
              </a:buClr>
              <a:buSzPts val="2560"/>
              <a:buNone/>
            </a:pPr>
            <a:r>
              <a:rPr lang="en-GB" b="1" dirty="0"/>
              <a:t>Miss Potter and Mrs Dixon</a:t>
            </a:r>
          </a:p>
          <a:p>
            <a:pPr marL="274320" lvl="0" indent="-25400" rtl="0">
              <a:spcBef>
                <a:spcPts val="1800"/>
              </a:spcBef>
              <a:spcAft>
                <a:spcPts val="0"/>
              </a:spcAft>
              <a:buClr>
                <a:schemeClr val="dk1"/>
              </a:buClr>
              <a:buSzPts val="3200"/>
              <a:buNone/>
            </a:pPr>
            <a:endParaRPr lang="en-GB" dirty="0"/>
          </a:p>
          <a:p>
            <a:pPr marL="274320" lvl="0" indent="-25400" rtl="0">
              <a:spcBef>
                <a:spcPts val="1800"/>
              </a:spcBef>
              <a:spcAft>
                <a:spcPts val="0"/>
              </a:spcAft>
              <a:buClr>
                <a:schemeClr val="dk1"/>
              </a:buClr>
              <a:buSzPts val="3200"/>
              <a:buNone/>
            </a:pPr>
            <a:r>
              <a:rPr lang="en-GB" dirty="0"/>
              <a:t>We occasionally have student Teachers in our classroom, if this is the case we will be in touch to let you know.</a:t>
            </a:r>
          </a:p>
          <a:p>
            <a:pPr marL="274320" lvl="0" indent="-25400" rtl="0">
              <a:spcBef>
                <a:spcPts val="1800"/>
              </a:spcBef>
              <a:spcAft>
                <a:spcPts val="0"/>
              </a:spcAft>
              <a:buClr>
                <a:schemeClr val="dk1"/>
              </a:buClr>
              <a:buSzPts val="3200"/>
              <a:buNone/>
            </a:pPr>
            <a:endParaRPr lang="en-GB" dirty="0"/>
          </a:p>
          <a:p>
            <a:pPr marL="45720" lvl="0" indent="0" rtl="0">
              <a:spcBef>
                <a:spcPts val="1800"/>
              </a:spcBef>
              <a:spcAft>
                <a:spcPts val="0"/>
              </a:spcAft>
              <a:buClr>
                <a:schemeClr val="dk1"/>
              </a:buClr>
              <a:buSzPts val="2240"/>
              <a:buNone/>
            </a:pPr>
            <a:r>
              <a:rPr lang="en-GB" b="1" dirty="0"/>
              <a:t>Working together with you to help your child to learn and grow!</a:t>
            </a:r>
            <a:endParaRPr lang="en-GB" dirty="0"/>
          </a:p>
          <a:p>
            <a:pPr marL="274320" lvl="0" indent="-45720" rtl="0">
              <a:spcBef>
                <a:spcPts val="1800"/>
              </a:spcBef>
              <a:spcAft>
                <a:spcPts val="0"/>
              </a:spcAft>
              <a:buClr>
                <a:schemeClr val="dk1"/>
              </a:buClr>
              <a:buSzPts val="2880"/>
              <a:buNone/>
            </a:pP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txBox="1">
            <a:spLocks noGrp="1"/>
          </p:cNvSpPr>
          <p:nvPr>
            <p:ph type="title"/>
          </p:nvPr>
        </p:nvSpPr>
        <p:spPr>
          <a:xfrm>
            <a:off x="249909" y="0"/>
            <a:ext cx="9371013" cy="87595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Arial"/>
              <a:buNone/>
            </a:pPr>
            <a:r>
              <a:rPr lang="en-GB" sz="4000" b="1" dirty="0"/>
              <a:t>Things to remember:</a:t>
            </a:r>
            <a:endParaRPr sz="4000" dirty="0"/>
          </a:p>
        </p:txBody>
      </p:sp>
      <p:sp>
        <p:nvSpPr>
          <p:cNvPr id="109" name="Google Shape;109;p4"/>
          <p:cNvSpPr txBox="1">
            <a:spLocks noGrp="1"/>
          </p:cNvSpPr>
          <p:nvPr>
            <p:ph idx="1"/>
          </p:nvPr>
        </p:nvSpPr>
        <p:spPr>
          <a:prstGeom prst="rect">
            <a:avLst/>
          </a:prstGeom>
          <a:noFill/>
          <a:ln>
            <a:noFill/>
          </a:ln>
        </p:spPr>
        <p:txBody>
          <a:bodyPr spcFirstLastPara="1" wrap="square" lIns="91425" tIns="45700" rIns="91425" bIns="45700" anchor="t" anchorCtr="0">
            <a:normAutofit/>
          </a:bodyPr>
          <a:lstStyle/>
          <a:p>
            <a:pPr marL="274320" lvl="0" indent="-45720" algn="l" rtl="0">
              <a:lnSpc>
                <a:spcPct val="90000"/>
              </a:lnSpc>
              <a:spcBef>
                <a:spcPts val="0"/>
              </a:spcBef>
              <a:spcAft>
                <a:spcPts val="0"/>
              </a:spcAft>
              <a:buClr>
                <a:schemeClr val="dk1"/>
              </a:buClr>
              <a:buSzPts val="2880"/>
              <a:buNone/>
            </a:pPr>
            <a:endParaRPr sz="3600" dirty="0"/>
          </a:p>
          <a:p>
            <a:pPr marL="274320" lvl="0" indent="-45720" algn="l" rtl="0">
              <a:lnSpc>
                <a:spcPct val="90000"/>
              </a:lnSpc>
              <a:spcBef>
                <a:spcPts val="1800"/>
              </a:spcBef>
              <a:spcAft>
                <a:spcPts val="0"/>
              </a:spcAft>
              <a:buClr>
                <a:schemeClr val="dk1"/>
              </a:buClr>
              <a:buSzPts val="2880"/>
              <a:buNone/>
            </a:pPr>
            <a:endParaRPr sz="3600" dirty="0"/>
          </a:p>
        </p:txBody>
      </p:sp>
      <p:graphicFrame>
        <p:nvGraphicFramePr>
          <p:cNvPr id="112" name="Google Shape;110;p4">
            <a:extLst>
              <a:ext uri="{FF2B5EF4-FFF2-40B4-BE49-F238E27FC236}">
                <a16:creationId xmlns:a16="http://schemas.microsoft.com/office/drawing/2014/main" id="{33BB8F1F-CCD1-F6CC-C232-950CD1C0AEDF}"/>
              </a:ext>
            </a:extLst>
          </p:cNvPr>
          <p:cNvGraphicFramePr/>
          <p:nvPr>
            <p:extLst>
              <p:ext uri="{D42A27DB-BD31-4B8C-83A1-F6EECF244321}">
                <p14:modId xmlns:p14="http://schemas.microsoft.com/office/powerpoint/2010/main" val="940536993"/>
              </p:ext>
            </p:extLst>
          </p:nvPr>
        </p:nvGraphicFramePr>
        <p:xfrm>
          <a:off x="396240" y="1143000"/>
          <a:ext cx="11184573" cy="53278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4"/>
        <p:cNvGrpSpPr/>
        <p:nvPr/>
      </p:nvGrpSpPr>
      <p:grpSpPr>
        <a:xfrm>
          <a:off x="0" y="0"/>
          <a:ext cx="0" cy="0"/>
          <a:chOff x="0" y="0"/>
          <a:chExt cx="0" cy="0"/>
        </a:xfrm>
      </p:grpSpPr>
      <p:sp>
        <p:nvSpPr>
          <p:cNvPr id="127" name="Rectangle 1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15" name="Google Shape;115;p5"/>
          <p:cNvSpPr txBox="1">
            <a:spLocks noGrp="1"/>
          </p:cNvSpPr>
          <p:nvPr>
            <p:ph type="title"/>
          </p:nvPr>
        </p:nvSpPr>
        <p:spPr>
          <a:xfrm>
            <a:off x="252804" y="135988"/>
            <a:ext cx="9372600" cy="1200416"/>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dk1"/>
              </a:buClr>
              <a:buSzPts val="4800"/>
              <a:buFont typeface="Arial"/>
              <a:buNone/>
            </a:pPr>
            <a:r>
              <a:rPr lang="en-GB" sz="4800" dirty="0"/>
              <a:t>Rewards</a:t>
            </a:r>
            <a:endParaRPr lang="en-GB" dirty="0"/>
          </a:p>
        </p:txBody>
      </p:sp>
      <p:graphicFrame>
        <p:nvGraphicFramePr>
          <p:cNvPr id="120" name="Google Shape;116;p5">
            <a:extLst>
              <a:ext uri="{FF2B5EF4-FFF2-40B4-BE49-F238E27FC236}">
                <a16:creationId xmlns:a16="http://schemas.microsoft.com/office/drawing/2014/main" id="{F45E3300-5D59-FEBE-D2C5-F4123A2A143A}"/>
              </a:ext>
            </a:extLst>
          </p:cNvPr>
          <p:cNvGraphicFramePr>
            <a:graphicFrameLocks noGrp="1"/>
          </p:cNvGraphicFramePr>
          <p:nvPr>
            <p:ph idx="1"/>
            <p:extLst>
              <p:ext uri="{D42A27DB-BD31-4B8C-83A1-F6EECF244321}">
                <p14:modId xmlns:p14="http://schemas.microsoft.com/office/powerpoint/2010/main" val="2638291393"/>
              </p:ext>
            </p:extLst>
          </p:nvPr>
        </p:nvGraphicFramePr>
        <p:xfrm>
          <a:off x="562292" y="1622323"/>
          <a:ext cx="11043553" cy="4792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0"/>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Freeform: Shape 13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Google Shape;121;p6"/>
          <p:cNvSpPr txBox="1">
            <a:spLocks noGrp="1"/>
          </p:cNvSpPr>
          <p:nvPr>
            <p:ph type="title"/>
          </p:nvPr>
        </p:nvSpPr>
        <p:spPr>
          <a:xfrm>
            <a:off x="686834" y="1153572"/>
            <a:ext cx="3200400" cy="44611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800"/>
              <a:buFont typeface="Arial"/>
              <a:buNone/>
            </a:pPr>
            <a:r>
              <a:rPr lang="en-GB" dirty="0">
                <a:solidFill>
                  <a:srgbClr val="FFFFFF"/>
                </a:solidFill>
              </a:rPr>
              <a:t>Reading </a:t>
            </a:r>
          </a:p>
        </p:txBody>
      </p:sp>
      <p:sp>
        <p:nvSpPr>
          <p:cNvPr id="140" name="Arc 13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2" name="Google Shape;122;p6"/>
          <p:cNvSpPr txBox="1">
            <a:spLocks noGrp="1"/>
          </p:cNvSpPr>
          <p:nvPr>
            <p:ph idx="1"/>
          </p:nvPr>
        </p:nvSpPr>
        <p:spPr>
          <a:xfrm>
            <a:off x="4447308" y="591344"/>
            <a:ext cx="6906491" cy="5585619"/>
          </a:xfrm>
          <a:prstGeom prst="rect">
            <a:avLst/>
          </a:prstGeom>
        </p:spPr>
        <p:txBody>
          <a:bodyPr spcFirstLastPara="1" lIns="91425" tIns="45700" rIns="91425" bIns="45700" anchor="ctr" anchorCtr="0">
            <a:normAutofit/>
          </a:bodyPr>
          <a:lstStyle/>
          <a:p>
            <a:pPr marL="45720" lvl="0" indent="0" rtl="0">
              <a:spcBef>
                <a:spcPts val="0"/>
              </a:spcBef>
              <a:spcAft>
                <a:spcPts val="0"/>
              </a:spcAft>
              <a:buClr>
                <a:schemeClr val="dk1"/>
              </a:buClr>
              <a:buSzPts val="1280"/>
              <a:buNone/>
            </a:pPr>
            <a:r>
              <a:rPr lang="en-GB" sz="1500" dirty="0"/>
              <a:t>We love to read and promoting a love of reading is at the heart of our school, it underpins so many areas of learning and helps all children to access and develop so many other skills. We want to work closely with all of our families to ensure this continues at home. We want all our children to engage and experience a wide range of texts including fiction, non fiction, newspapers, magazines, e-books etc. </a:t>
            </a:r>
          </a:p>
          <a:p>
            <a:pPr marL="274320" lvl="0" indent="-234950" rtl="0">
              <a:spcBef>
                <a:spcPts val="1800"/>
              </a:spcBef>
              <a:spcAft>
                <a:spcPts val="0"/>
              </a:spcAft>
              <a:buClr>
                <a:schemeClr val="dk1"/>
              </a:buClr>
              <a:buSzPts val="1380"/>
              <a:buChar char="▪"/>
            </a:pPr>
            <a:r>
              <a:rPr lang="en-GB" sz="1500" dirty="0"/>
              <a:t>Individual books changed once a week when needed with children placing it in the change box. Encourage daily reading of a range of texts – library, reading longer texts. Reading should be recorded daily in the reading record at home.</a:t>
            </a:r>
          </a:p>
          <a:p>
            <a:pPr marL="274320" lvl="0" indent="-234950" rtl="0">
              <a:spcBef>
                <a:spcPts val="1800"/>
              </a:spcBef>
              <a:spcAft>
                <a:spcPts val="0"/>
              </a:spcAft>
              <a:buClr>
                <a:schemeClr val="dk1"/>
              </a:buClr>
              <a:buSzPts val="1380"/>
              <a:buChar char="▪"/>
            </a:pPr>
            <a:r>
              <a:rPr lang="en-GB" sz="1500" dirty="0"/>
              <a:t>Please send reading books and diaries into school daily</a:t>
            </a:r>
          </a:p>
          <a:p>
            <a:pPr marL="45720" lvl="0" indent="0" rtl="0">
              <a:spcBef>
                <a:spcPts val="1800"/>
              </a:spcBef>
              <a:spcAft>
                <a:spcPts val="0"/>
              </a:spcAft>
              <a:buClr>
                <a:schemeClr val="dk1"/>
              </a:buClr>
              <a:buSzPts val="1280"/>
              <a:buNone/>
            </a:pPr>
            <a:r>
              <a:rPr lang="en-GB" sz="1500" dirty="0"/>
              <a:t>Please support your child to read every night. Whilst many children are confident readers already, reading aloud is an important skill to practise as well as sharing books and stories, discussing characters, plots and facts are all important parts of developing a good understanding of reading as well as the technical skills, not to mention sharing books together is a lovely thing to do. </a:t>
            </a:r>
          </a:p>
          <a:p>
            <a:pPr marL="45720" lvl="0" indent="0" rtl="0">
              <a:spcBef>
                <a:spcPts val="1800"/>
              </a:spcBef>
              <a:spcAft>
                <a:spcPts val="0"/>
              </a:spcAft>
              <a:buClr>
                <a:schemeClr val="dk1"/>
              </a:buClr>
              <a:buSzPts val="1280"/>
              <a:buNone/>
            </a:pPr>
            <a:r>
              <a:rPr lang="en-GB" sz="1500" dirty="0"/>
              <a:t>Don't forget to read to your child too, this helps to model expression and listening to others reading is also a really fun and useful thing to do. </a:t>
            </a:r>
          </a:p>
          <a:p>
            <a:pPr marL="45720" lvl="0" indent="0" rtl="0">
              <a:spcBef>
                <a:spcPts val="1800"/>
              </a:spcBef>
              <a:spcAft>
                <a:spcPts val="0"/>
              </a:spcAft>
              <a:buClr>
                <a:schemeClr val="dk1"/>
              </a:buClr>
              <a:buSzPts val="1120"/>
              <a:buNone/>
            </a:pPr>
            <a:endParaRPr lang="en-GB" sz="1500" dirty="0"/>
          </a:p>
          <a:p>
            <a:pPr marL="274320" lvl="0" indent="-116840" rtl="0">
              <a:spcBef>
                <a:spcPts val="1800"/>
              </a:spcBef>
              <a:spcAft>
                <a:spcPts val="0"/>
              </a:spcAft>
              <a:buClr>
                <a:schemeClr val="dk1"/>
              </a:buClr>
              <a:buSzPts val="1760"/>
              <a:buNone/>
            </a:pPr>
            <a:endParaRPr lang="en-GB"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6"/>
        <p:cNvGrpSpPr/>
        <p:nvPr/>
      </p:nvGrpSpPr>
      <p:grpSpPr>
        <a:xfrm>
          <a:off x="0" y="0"/>
          <a:ext cx="0" cy="0"/>
          <a:chOff x="0" y="0"/>
          <a:chExt cx="0" cy="0"/>
        </a:xfrm>
      </p:grpSpPr>
      <p:sp useBgFill="1">
        <p:nvSpPr>
          <p:cNvPr id="142" name="Rectangle 14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Freeform: Shape 14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Google Shape;127;p7"/>
          <p:cNvSpPr txBox="1">
            <a:spLocks noGrp="1"/>
          </p:cNvSpPr>
          <p:nvPr>
            <p:ph type="title"/>
          </p:nvPr>
        </p:nvSpPr>
        <p:spPr>
          <a:xfrm>
            <a:off x="686834" y="1153572"/>
            <a:ext cx="3200400" cy="44611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3400"/>
              <a:buFont typeface="Arial"/>
              <a:buNone/>
            </a:pPr>
            <a:r>
              <a:rPr lang="en-GB" dirty="0">
                <a:solidFill>
                  <a:srgbClr val="FFFFFF"/>
                </a:solidFill>
              </a:rPr>
              <a:t>Maths </a:t>
            </a:r>
          </a:p>
        </p:txBody>
      </p:sp>
      <p:sp>
        <p:nvSpPr>
          <p:cNvPr id="146" name="Arc 14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8" name="Google Shape;128;p7"/>
          <p:cNvSpPr txBox="1">
            <a:spLocks noGrp="1"/>
          </p:cNvSpPr>
          <p:nvPr>
            <p:ph idx="1"/>
          </p:nvPr>
        </p:nvSpPr>
        <p:spPr>
          <a:xfrm>
            <a:off x="4447308" y="591344"/>
            <a:ext cx="6906491" cy="5585619"/>
          </a:xfrm>
          <a:prstGeom prst="rect">
            <a:avLst/>
          </a:prstGeom>
        </p:spPr>
        <p:txBody>
          <a:bodyPr spcFirstLastPara="1" lIns="91425" tIns="45700" rIns="91425" bIns="45700" anchor="ctr" anchorCtr="0">
            <a:normAutofit lnSpcReduction="10000"/>
          </a:bodyPr>
          <a:lstStyle/>
          <a:p>
            <a:pPr marL="45720" lvl="0" indent="0" rtl="0">
              <a:spcBef>
                <a:spcPts val="0"/>
              </a:spcBef>
              <a:spcAft>
                <a:spcPts val="600"/>
              </a:spcAft>
              <a:buClr>
                <a:schemeClr val="dk1"/>
              </a:buClr>
              <a:buSzPts val="1600"/>
              <a:buNone/>
            </a:pPr>
            <a:r>
              <a:rPr lang="en-GB" sz="2600" dirty="0"/>
              <a:t>Each child will have received a log-in for Purple Mash and we will be using </a:t>
            </a:r>
            <a:r>
              <a:rPr lang="en-GB" sz="2600" dirty="0" err="1"/>
              <a:t>Timestable.com</a:t>
            </a:r>
            <a:r>
              <a:rPr lang="en-GB" sz="2600" dirty="0"/>
              <a:t> and TTRS (available online or as an iPad app), this is an excellent way for the children to develop their confidence and abilities in times tables, which will also help their progress in Maths this year. The more they practise, the better they will get and this supports many other areas of maths so please encourage and support your child to access this frequently.  </a:t>
            </a:r>
          </a:p>
          <a:p>
            <a:pPr marL="45720" lvl="0" indent="0" rtl="0">
              <a:spcBef>
                <a:spcPts val="0"/>
              </a:spcBef>
              <a:spcAft>
                <a:spcPts val="600"/>
              </a:spcAft>
              <a:buClr>
                <a:schemeClr val="dk1"/>
              </a:buClr>
              <a:buSzPts val="1600"/>
              <a:buNone/>
            </a:pPr>
            <a:r>
              <a:rPr lang="en-GB" sz="2600" dirty="0"/>
              <a:t>Year 4 will be completing a Times table assessment in June. There will be a meeting, closer to the assessment to explain further. </a:t>
            </a:r>
          </a:p>
          <a:p>
            <a:pPr marL="45720" lvl="0" indent="0" rtl="0">
              <a:spcBef>
                <a:spcPts val="0"/>
              </a:spcBef>
              <a:spcAft>
                <a:spcPts val="600"/>
              </a:spcAft>
              <a:buClr>
                <a:schemeClr val="dk1"/>
              </a:buClr>
              <a:buSzPts val="1600"/>
              <a:buNone/>
            </a:pPr>
            <a:r>
              <a:rPr lang="en-GB" sz="2600" dirty="0"/>
              <a:t>If you need another copy of you log-in for this or School 360 please inform the teacher as soon as possible.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2"/>
        <p:cNvGrpSpPr/>
        <p:nvPr/>
      </p:nvGrpSpPr>
      <p:grpSpPr>
        <a:xfrm>
          <a:off x="0" y="0"/>
          <a:ext cx="0" cy="0"/>
          <a:chOff x="0" y="0"/>
          <a:chExt cx="0" cy="0"/>
        </a:xfrm>
      </p:grpSpPr>
      <p:sp useBgFill="1">
        <p:nvSpPr>
          <p:cNvPr id="152" name="Rectangle 15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Freeform: Shape 15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 name="Google Shape;133;p8"/>
          <p:cNvSpPr txBox="1">
            <a:spLocks noGrp="1"/>
          </p:cNvSpPr>
          <p:nvPr>
            <p:ph type="title"/>
          </p:nvPr>
        </p:nvSpPr>
        <p:spPr>
          <a:xfrm>
            <a:off x="686834" y="1153572"/>
            <a:ext cx="3200400" cy="44611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3400"/>
              <a:buFont typeface="Arial"/>
              <a:buNone/>
            </a:pPr>
            <a:r>
              <a:rPr lang="en-GB" dirty="0">
                <a:solidFill>
                  <a:srgbClr val="FFFFFF"/>
                </a:solidFill>
              </a:rPr>
              <a:t>Homework </a:t>
            </a:r>
          </a:p>
        </p:txBody>
      </p:sp>
      <p:sp>
        <p:nvSpPr>
          <p:cNvPr id="156" name="Arc 15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4" name="Google Shape;134;p8"/>
          <p:cNvSpPr txBox="1">
            <a:spLocks noGrp="1"/>
          </p:cNvSpPr>
          <p:nvPr>
            <p:ph idx="1"/>
          </p:nvPr>
        </p:nvSpPr>
        <p:spPr>
          <a:xfrm>
            <a:off x="4447308" y="591344"/>
            <a:ext cx="6906491" cy="5585619"/>
          </a:xfrm>
          <a:prstGeom prst="rect">
            <a:avLst/>
          </a:prstGeom>
        </p:spPr>
        <p:txBody>
          <a:bodyPr spcFirstLastPara="1" lIns="91425" tIns="45700" rIns="91425" bIns="45700" anchor="ctr" anchorCtr="0">
            <a:normAutofit/>
          </a:bodyPr>
          <a:lstStyle/>
          <a:p>
            <a:pPr marL="45720" lvl="0" indent="0" rtl="0">
              <a:spcBef>
                <a:spcPts val="0"/>
              </a:spcBef>
              <a:spcAft>
                <a:spcPts val="0"/>
              </a:spcAft>
              <a:buClr>
                <a:schemeClr val="dk1"/>
              </a:buClr>
              <a:buSzPts val="1600"/>
              <a:buNone/>
            </a:pPr>
            <a:r>
              <a:rPr lang="en-GB" sz="2000" dirty="0"/>
              <a:t>All homework will be sent out on a Wednesday and we would like it back in school on the following Monday.</a:t>
            </a:r>
          </a:p>
          <a:p>
            <a:pPr marL="45720" lvl="0" indent="0" rtl="0">
              <a:spcBef>
                <a:spcPts val="0"/>
              </a:spcBef>
              <a:spcAft>
                <a:spcPts val="0"/>
              </a:spcAft>
              <a:buClr>
                <a:schemeClr val="dk1"/>
              </a:buClr>
              <a:buSzPts val="1600"/>
              <a:buNone/>
            </a:pPr>
            <a:endParaRPr lang="en-GB" sz="2000" dirty="0"/>
          </a:p>
          <a:p>
            <a:pPr marL="45720" lvl="0" indent="0" rtl="0">
              <a:spcBef>
                <a:spcPts val="1800"/>
              </a:spcBef>
              <a:spcAft>
                <a:spcPts val="0"/>
              </a:spcAft>
              <a:buClr>
                <a:schemeClr val="dk1"/>
              </a:buClr>
              <a:buSzPts val="1600"/>
              <a:buNone/>
            </a:pPr>
            <a:r>
              <a:rPr lang="en-GB" sz="2000" dirty="0"/>
              <a:t>The children will receive a weekly maths activity in their homework book linked to our area of learning in school – this will help to support and secure their mathematics knowledge. </a:t>
            </a:r>
          </a:p>
          <a:p>
            <a:pPr marL="45720" lvl="0" indent="0" rtl="0">
              <a:spcBef>
                <a:spcPts val="1800"/>
              </a:spcBef>
              <a:spcAft>
                <a:spcPts val="0"/>
              </a:spcAft>
              <a:buClr>
                <a:schemeClr val="dk1"/>
              </a:buClr>
              <a:buSzPts val="1600"/>
              <a:buNone/>
            </a:pPr>
            <a:endParaRPr lang="en-GB" sz="2000" dirty="0"/>
          </a:p>
          <a:p>
            <a:pPr marL="45720" lvl="0" indent="0" rtl="0">
              <a:spcBef>
                <a:spcPts val="1800"/>
              </a:spcBef>
              <a:spcAft>
                <a:spcPts val="0"/>
              </a:spcAft>
              <a:buClr>
                <a:schemeClr val="dk1"/>
              </a:buClr>
              <a:buSzPts val="1600"/>
              <a:buNone/>
            </a:pPr>
            <a:r>
              <a:rPr lang="en-GB" sz="2000" dirty="0"/>
              <a:t>Each half term an optional topic homework grid will be found in their homework book. These tasks are linked to the topic we will be covering in school and the children can receive house points for completing any of the additional homework they bring to school.</a:t>
            </a:r>
          </a:p>
          <a:p>
            <a:pPr marL="45720" lvl="0" indent="0" rtl="0">
              <a:spcBef>
                <a:spcPts val="1800"/>
              </a:spcBef>
              <a:spcAft>
                <a:spcPts val="0"/>
              </a:spcAft>
              <a:buClr>
                <a:schemeClr val="dk1"/>
              </a:buClr>
              <a:buSzPts val="1600"/>
              <a:buNone/>
            </a:pPr>
            <a:r>
              <a:rPr lang="en-GB" sz="2000" dirty="0"/>
              <a:t>Children will also be having weekly spellings and timetable tests. These will be set out the week before for them to practise. </a:t>
            </a:r>
          </a:p>
          <a:p>
            <a:pPr marL="45720" lvl="0" indent="0" rtl="0">
              <a:spcBef>
                <a:spcPts val="1800"/>
              </a:spcBef>
              <a:spcAft>
                <a:spcPts val="0"/>
              </a:spcAft>
              <a:buClr>
                <a:schemeClr val="dk1"/>
              </a:buClr>
              <a:buSzPts val="1600"/>
              <a:buNone/>
            </a:pPr>
            <a:endParaRPr lang="en-GB"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8"/>
        <p:cNvGrpSpPr/>
        <p:nvPr/>
      </p:nvGrpSpPr>
      <p:grpSpPr>
        <a:xfrm>
          <a:off x="0" y="0"/>
          <a:ext cx="0" cy="0"/>
          <a:chOff x="0" y="0"/>
          <a:chExt cx="0" cy="0"/>
        </a:xfrm>
      </p:grpSpPr>
      <p:sp useBgFill="1">
        <p:nvSpPr>
          <p:cNvPr id="154" name="Rectangle 153">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6" name="Freeform: Shape 155">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Google Shape;139;p9"/>
          <p:cNvSpPr txBox="1">
            <a:spLocks noGrp="1"/>
          </p:cNvSpPr>
          <p:nvPr>
            <p:ph type="title"/>
          </p:nvPr>
        </p:nvSpPr>
        <p:spPr>
          <a:xfrm>
            <a:off x="686834" y="1153572"/>
            <a:ext cx="3200400" cy="44611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6000"/>
              <a:buFont typeface="Arial"/>
              <a:buNone/>
            </a:pPr>
            <a:r>
              <a:rPr lang="en-GB" b="1" dirty="0">
                <a:solidFill>
                  <a:srgbClr val="FFFFFF"/>
                </a:solidFill>
              </a:rPr>
              <a:t>Spelling</a:t>
            </a:r>
            <a:endParaRPr lang="en-GB" dirty="0">
              <a:solidFill>
                <a:srgbClr val="FFFFFF"/>
              </a:solidFill>
            </a:endParaRPr>
          </a:p>
        </p:txBody>
      </p:sp>
      <p:sp>
        <p:nvSpPr>
          <p:cNvPr id="158" name="Arc 15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0" name="Google Shape;140;p9"/>
          <p:cNvSpPr txBox="1">
            <a:spLocks noGrp="1"/>
          </p:cNvSpPr>
          <p:nvPr>
            <p:ph idx="1"/>
          </p:nvPr>
        </p:nvSpPr>
        <p:spPr>
          <a:xfrm>
            <a:off x="4447308" y="591344"/>
            <a:ext cx="6906491" cy="5585619"/>
          </a:xfrm>
          <a:prstGeom prst="rect">
            <a:avLst/>
          </a:prstGeom>
        </p:spPr>
        <p:txBody>
          <a:bodyPr spcFirstLastPara="1" lIns="91425" tIns="45700" rIns="91425" bIns="45700" anchor="ctr" anchorCtr="0">
            <a:normAutofit/>
          </a:bodyPr>
          <a:lstStyle/>
          <a:p>
            <a:pPr marL="274320" lvl="0" indent="-127000" rtl="0">
              <a:spcBef>
                <a:spcPts val="0"/>
              </a:spcBef>
              <a:spcAft>
                <a:spcPts val="0"/>
              </a:spcAft>
              <a:buClr>
                <a:schemeClr val="dk1"/>
              </a:buClr>
              <a:buSzPts val="1600"/>
              <a:buNone/>
            </a:pPr>
            <a:endParaRPr lang="en-GB" dirty="0"/>
          </a:p>
          <a:p>
            <a:pPr marL="274320" lvl="0" indent="-228600" rtl="0">
              <a:spcBef>
                <a:spcPts val="1800"/>
              </a:spcBef>
              <a:spcAft>
                <a:spcPts val="0"/>
              </a:spcAft>
              <a:buClr>
                <a:schemeClr val="dk1"/>
              </a:buClr>
              <a:buSzPts val="2240"/>
              <a:buChar char="▪"/>
            </a:pPr>
            <a:r>
              <a:rPr lang="en-GB" dirty="0"/>
              <a:t>New weekly spellings will be sent home this half term on a Friday, to be tested the following Friday. </a:t>
            </a:r>
          </a:p>
          <a:p>
            <a:pPr marL="274320" lvl="0" indent="-228600" rtl="0">
              <a:spcBef>
                <a:spcPts val="1800"/>
              </a:spcBef>
              <a:spcAft>
                <a:spcPts val="0"/>
              </a:spcAft>
              <a:buClr>
                <a:schemeClr val="dk1"/>
              </a:buClr>
              <a:buSzPts val="2240"/>
              <a:buChar char="▪"/>
            </a:pPr>
            <a:r>
              <a:rPr lang="en-GB" dirty="0"/>
              <a:t>Year 4 common exception words are attached in their homework books for you to see and use at your convenience. </a:t>
            </a:r>
          </a:p>
          <a:p>
            <a:pPr marL="274320" lvl="0" indent="0" rtl="0">
              <a:spcBef>
                <a:spcPts val="1800"/>
              </a:spcBef>
              <a:spcAft>
                <a:spcPts val="0"/>
              </a:spcAft>
              <a:buNone/>
            </a:pPr>
            <a:endParaRPr lang="en-GB" dirty="0"/>
          </a:p>
          <a:p>
            <a:pPr marL="45720" lvl="0" indent="0" rtl="0">
              <a:spcBef>
                <a:spcPts val="1800"/>
              </a:spcBef>
              <a:spcAft>
                <a:spcPts val="0"/>
              </a:spcAft>
              <a:buClr>
                <a:schemeClr val="dk1"/>
              </a:buClr>
              <a:buSzPts val="1600"/>
              <a:buNone/>
            </a:pP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8">
          <a:extLst>
            <a:ext uri="{FF2B5EF4-FFF2-40B4-BE49-F238E27FC236}">
              <a16:creationId xmlns:a16="http://schemas.microsoft.com/office/drawing/2014/main" id="{FCE9F1FC-C2A6-4ECE-B95A-EA6AD7EB385E}"/>
            </a:ext>
          </a:extLst>
        </p:cNvPr>
        <p:cNvGrpSpPr/>
        <p:nvPr/>
      </p:nvGrpSpPr>
      <p:grpSpPr>
        <a:xfrm>
          <a:off x="0" y="0"/>
          <a:ext cx="0" cy="0"/>
          <a:chOff x="0" y="0"/>
          <a:chExt cx="0" cy="0"/>
        </a:xfrm>
      </p:grpSpPr>
      <p:sp useBgFill="1">
        <p:nvSpPr>
          <p:cNvPr id="154" name="Rectangle 153">
            <a:extLst>
              <a:ext uri="{FF2B5EF4-FFF2-40B4-BE49-F238E27FC236}">
                <a16:creationId xmlns:a16="http://schemas.microsoft.com/office/drawing/2014/main" id="{14105916-2B93-EF47-863C-61D51D224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6" name="Freeform: Shape 155">
            <a:extLst>
              <a:ext uri="{FF2B5EF4-FFF2-40B4-BE49-F238E27FC236}">
                <a16:creationId xmlns:a16="http://schemas.microsoft.com/office/drawing/2014/main" id="{E270B37D-8A81-36B2-3453-EDB0345729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Google Shape;139;p9">
            <a:extLst>
              <a:ext uri="{FF2B5EF4-FFF2-40B4-BE49-F238E27FC236}">
                <a16:creationId xmlns:a16="http://schemas.microsoft.com/office/drawing/2014/main" id="{71598622-4DC2-6DBC-C58A-C4D5366C13D6}"/>
              </a:ext>
            </a:extLst>
          </p:cNvPr>
          <p:cNvSpPr txBox="1">
            <a:spLocks noGrp="1"/>
          </p:cNvSpPr>
          <p:nvPr>
            <p:ph type="title"/>
          </p:nvPr>
        </p:nvSpPr>
        <p:spPr>
          <a:xfrm>
            <a:off x="686834" y="1153572"/>
            <a:ext cx="3200400" cy="44611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6000"/>
              <a:buFont typeface="Arial"/>
              <a:buNone/>
            </a:pPr>
            <a:r>
              <a:rPr lang="en-GB" b="1" dirty="0">
                <a:solidFill>
                  <a:srgbClr val="FFFFFF"/>
                </a:solidFill>
              </a:rPr>
              <a:t>PE</a:t>
            </a:r>
            <a:endParaRPr lang="en-GB" dirty="0">
              <a:solidFill>
                <a:srgbClr val="FFFFFF"/>
              </a:solidFill>
            </a:endParaRPr>
          </a:p>
        </p:txBody>
      </p:sp>
      <p:sp>
        <p:nvSpPr>
          <p:cNvPr id="158" name="Arc 157">
            <a:extLst>
              <a:ext uri="{FF2B5EF4-FFF2-40B4-BE49-F238E27FC236}">
                <a16:creationId xmlns:a16="http://schemas.microsoft.com/office/drawing/2014/main" id="{1345F4B3-DC23-F5C5-E32D-27C9F852F0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0" name="Google Shape;140;p9">
            <a:extLst>
              <a:ext uri="{FF2B5EF4-FFF2-40B4-BE49-F238E27FC236}">
                <a16:creationId xmlns:a16="http://schemas.microsoft.com/office/drawing/2014/main" id="{1F9AF598-2524-3E2E-3A32-074E7B2E90DE}"/>
              </a:ext>
            </a:extLst>
          </p:cNvPr>
          <p:cNvSpPr txBox="1">
            <a:spLocks noGrp="1"/>
          </p:cNvSpPr>
          <p:nvPr>
            <p:ph idx="1"/>
          </p:nvPr>
        </p:nvSpPr>
        <p:spPr>
          <a:xfrm>
            <a:off x="4447308" y="591344"/>
            <a:ext cx="6906491" cy="5585619"/>
          </a:xfrm>
          <a:prstGeom prst="rect">
            <a:avLst/>
          </a:prstGeom>
        </p:spPr>
        <p:txBody>
          <a:bodyPr spcFirstLastPara="1" lIns="91425" tIns="45700" rIns="91425" bIns="45700" anchor="ctr" anchorCtr="0">
            <a:normAutofit/>
          </a:bodyPr>
          <a:lstStyle/>
          <a:p>
            <a:pPr marL="274320" lvl="0" indent="-127000" rtl="0">
              <a:spcBef>
                <a:spcPts val="0"/>
              </a:spcBef>
              <a:spcAft>
                <a:spcPts val="0"/>
              </a:spcAft>
              <a:buClr>
                <a:schemeClr val="dk1"/>
              </a:buClr>
              <a:buSzPts val="1600"/>
              <a:buNone/>
            </a:pPr>
            <a:endParaRPr lang="en-GB" dirty="0"/>
          </a:p>
          <a:p>
            <a:pPr marL="45720" lvl="0" indent="0" rtl="0">
              <a:spcBef>
                <a:spcPts val="1800"/>
              </a:spcBef>
              <a:spcAft>
                <a:spcPts val="0"/>
              </a:spcAft>
              <a:buClr>
                <a:schemeClr val="dk1"/>
              </a:buClr>
              <a:buSzPts val="2240"/>
              <a:buNone/>
            </a:pPr>
            <a:r>
              <a:rPr lang="en-GB" dirty="0"/>
              <a:t>Children will now be coming into school wearing their PE kit on PE days. </a:t>
            </a:r>
          </a:p>
          <a:p>
            <a:pPr marL="45720" lvl="0" indent="0" rtl="0">
              <a:spcBef>
                <a:spcPts val="1800"/>
              </a:spcBef>
              <a:spcAft>
                <a:spcPts val="0"/>
              </a:spcAft>
              <a:buClr>
                <a:schemeClr val="dk1"/>
              </a:buClr>
              <a:buSzPts val="2240"/>
              <a:buNone/>
            </a:pPr>
            <a:r>
              <a:rPr lang="en-GB" dirty="0"/>
              <a:t>Year 4’s PE days are: </a:t>
            </a:r>
          </a:p>
          <a:p>
            <a:pPr marL="45720" lvl="0" indent="0" algn="ctr" rtl="0">
              <a:spcBef>
                <a:spcPts val="1800"/>
              </a:spcBef>
              <a:spcAft>
                <a:spcPts val="0"/>
              </a:spcAft>
              <a:buClr>
                <a:schemeClr val="dk1"/>
              </a:buClr>
              <a:buSzPts val="2240"/>
              <a:buNone/>
            </a:pPr>
            <a:r>
              <a:rPr lang="en-GB" sz="4000" b="1" u="sng" dirty="0"/>
              <a:t>Tuesday and Wednesday</a:t>
            </a:r>
          </a:p>
          <a:p>
            <a:pPr marL="45720" lvl="0" indent="0" algn="ctr" rtl="0">
              <a:spcBef>
                <a:spcPts val="1800"/>
              </a:spcBef>
              <a:spcAft>
                <a:spcPts val="0"/>
              </a:spcAft>
              <a:buClr>
                <a:schemeClr val="dk1"/>
              </a:buClr>
              <a:buSzPts val="2240"/>
              <a:buNone/>
            </a:pPr>
            <a:r>
              <a:rPr lang="en-GB" sz="3600" dirty="0"/>
              <a:t>This may change throughout the year, but we will let you know via </a:t>
            </a:r>
            <a:r>
              <a:rPr lang="en-GB" sz="3600" dirty="0" err="1"/>
              <a:t>Parentmail</a:t>
            </a:r>
            <a:r>
              <a:rPr lang="en-GB" sz="3600" dirty="0"/>
              <a:t> </a:t>
            </a:r>
          </a:p>
          <a:p>
            <a:pPr marL="274320" lvl="0" indent="0" rtl="0">
              <a:spcBef>
                <a:spcPts val="1800"/>
              </a:spcBef>
              <a:spcAft>
                <a:spcPts val="0"/>
              </a:spcAft>
              <a:buNone/>
            </a:pPr>
            <a:endParaRPr lang="en-GB" dirty="0"/>
          </a:p>
          <a:p>
            <a:pPr marL="45720" lvl="0" indent="0" rtl="0">
              <a:spcBef>
                <a:spcPts val="1800"/>
              </a:spcBef>
              <a:spcAft>
                <a:spcPts val="0"/>
              </a:spcAft>
              <a:buClr>
                <a:schemeClr val="dk1"/>
              </a:buClr>
              <a:buSzPts val="1600"/>
              <a:buNone/>
            </a:pPr>
            <a:endParaRPr lang="en-GB" dirty="0"/>
          </a:p>
        </p:txBody>
      </p:sp>
    </p:spTree>
    <p:extLst>
      <p:ext uri="{BB962C8B-B14F-4D97-AF65-F5344CB8AC3E}">
        <p14:creationId xmlns:p14="http://schemas.microsoft.com/office/powerpoint/2010/main" val="33836619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Children Happy">
      <a:dk1>
        <a:srgbClr val="595959"/>
      </a:dk1>
      <a:lt1>
        <a:srgbClr val="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TotalTime>
  <Words>1133</Words>
  <Application>Microsoft Macintosh PowerPoint</Application>
  <PresentationFormat>Widescreen</PresentationFormat>
  <Paragraphs>87</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Aptos Display</vt:lpstr>
      <vt:lpstr>Arial</vt:lpstr>
      <vt:lpstr>Office Theme</vt:lpstr>
      <vt:lpstr>Welcome to  Year 4 </vt:lpstr>
      <vt:lpstr>Introductions</vt:lpstr>
      <vt:lpstr>Things to remember:</vt:lpstr>
      <vt:lpstr>Rewards</vt:lpstr>
      <vt:lpstr>Reading </vt:lpstr>
      <vt:lpstr>Maths </vt:lpstr>
      <vt:lpstr>Homework </vt:lpstr>
      <vt:lpstr>Spelling</vt:lpstr>
      <vt:lpstr>PE</vt:lpstr>
      <vt:lpstr>Residential Trip </vt:lpstr>
      <vt:lpstr>School Website</vt:lpstr>
      <vt:lpstr>Additional Information</vt:lpstr>
      <vt:lpstr>Year 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3</dc:title>
  <dc:creator>Charlotte Evans</dc:creator>
  <cp:lastModifiedBy>jesslat latimer</cp:lastModifiedBy>
  <cp:revision>9</cp:revision>
  <dcterms:created xsi:type="dcterms:W3CDTF">2016-09-11T17:19:27Z</dcterms:created>
  <dcterms:modified xsi:type="dcterms:W3CDTF">2026-09-03T15:26:38Z</dcterms:modified>
</cp:coreProperties>
</file>