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77" r:id="rId5"/>
    <p:sldId id="272" r:id="rId6"/>
    <p:sldId id="273" r:id="rId7"/>
    <p:sldId id="274" r:id="rId8"/>
    <p:sldId id="256" r:id="rId9"/>
    <p:sldId id="257" r:id="rId10"/>
    <p:sldId id="258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5408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56" y="-84"/>
      </p:cViewPr>
      <p:guideLst>
        <p:guide orient="horz" pos="2160"/>
        <p:guide pos="3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566" y="2130428"/>
            <a:ext cx="810974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32" y="3886200"/>
            <a:ext cx="66786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8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3563" y="274641"/>
            <a:ext cx="2325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798" y="274641"/>
            <a:ext cx="6817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64" y="4406903"/>
            <a:ext cx="81097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64" y="2906713"/>
            <a:ext cx="81097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798" y="1600203"/>
            <a:ext cx="45716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7482" y="1600203"/>
            <a:ext cx="45716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2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74638"/>
            <a:ext cx="85867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45" y="1535113"/>
            <a:ext cx="42155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5" y="2174875"/>
            <a:ext cx="42155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6632" y="1535113"/>
            <a:ext cx="421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632" y="2174875"/>
            <a:ext cx="421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1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3" y="273050"/>
            <a:ext cx="31388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218" y="273053"/>
            <a:ext cx="53336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3" y="1435103"/>
            <a:ext cx="31388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078" y="4800600"/>
            <a:ext cx="57245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0078" y="612775"/>
            <a:ext cx="57245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0078" y="5367338"/>
            <a:ext cx="57245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44" y="274638"/>
            <a:ext cx="8586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44" y="1600203"/>
            <a:ext cx="8586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044" y="6356353"/>
            <a:ext cx="222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1DF9-4BFB-48EF-82FD-344B4DD730D7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9799" y="6356353"/>
            <a:ext cx="302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627" y="6356353"/>
            <a:ext cx="222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1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choolrun.com/what-is-a-life-cycl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6ABA0-66D7-41B8-913E-F5D967DEB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66" y="2130428"/>
            <a:ext cx="8109744" cy="1470025"/>
          </a:xfrm>
        </p:spPr>
        <p:txBody>
          <a:bodyPr/>
          <a:lstStyle/>
          <a:p>
            <a:r>
              <a:rPr lang="en-GB" dirty="0"/>
              <a:t>Life Cycles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739078-E819-468E-AB41-9DF117204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132" y="3886200"/>
            <a:ext cx="6678613" cy="1752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8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2817" r="18678" b="12103"/>
          <a:stretch/>
        </p:blipFill>
        <p:spPr bwMode="auto">
          <a:xfrm>
            <a:off x="-1" y="-20464"/>
            <a:ext cx="9540875" cy="68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1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016" r="18678" b="11905"/>
          <a:stretch/>
        </p:blipFill>
        <p:spPr bwMode="auto">
          <a:xfrm>
            <a:off x="-1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9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22822" r="18516" b="11837"/>
          <a:stretch/>
        </p:blipFill>
        <p:spPr bwMode="auto">
          <a:xfrm>
            <a:off x="-2245" y="-35706"/>
            <a:ext cx="9543119" cy="68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7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619" r="18567" b="11905"/>
          <a:stretch/>
        </p:blipFill>
        <p:spPr bwMode="auto">
          <a:xfrm>
            <a:off x="-29063" y="-9306"/>
            <a:ext cx="9569938" cy="68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1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2817" r="18567" b="11905"/>
          <a:stretch/>
        </p:blipFill>
        <p:spPr bwMode="auto">
          <a:xfrm>
            <a:off x="0" y="-25540"/>
            <a:ext cx="9540875" cy="68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7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905"/>
          <a:stretch/>
        </p:blipFill>
        <p:spPr bwMode="auto">
          <a:xfrm>
            <a:off x="-34355" y="0"/>
            <a:ext cx="9575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6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455" b="12103"/>
          <a:stretch/>
        </p:blipFill>
        <p:spPr bwMode="auto">
          <a:xfrm>
            <a:off x="0" y="-22804"/>
            <a:ext cx="9540875" cy="68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4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214" r="18566" b="12103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2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905"/>
          <a:stretch/>
        </p:blipFill>
        <p:spPr bwMode="auto">
          <a:xfrm>
            <a:off x="-55751" y="0"/>
            <a:ext cx="957523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3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021" y="2132857"/>
            <a:ext cx="6128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https://www.theschoolrun.com/what-is-a-life-cycle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13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18C8E8-5DC7-43F5-A087-FE0AB9A44945}"/>
              </a:ext>
            </a:extLst>
          </p:cNvPr>
          <p:cNvSpPr/>
          <p:nvPr/>
        </p:nvSpPr>
        <p:spPr>
          <a:xfrm>
            <a:off x="521965" y="1484785"/>
            <a:ext cx="8568952" cy="3825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endParaRPr lang="en-GB" sz="3600" kern="1400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+mj-lt"/>
              </a:rPr>
              <a:t>Can you explain the life cycle of a frog?</a:t>
            </a: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+mj-lt"/>
              </a:rPr>
              <a:t>Can you notice that animals including humans have offspring which grow in to adults?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AC8F3DD-23AB-46EB-B637-5CAD7400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LO’s</a:t>
            </a:r>
          </a:p>
        </p:txBody>
      </p:sp>
    </p:spTree>
    <p:extLst>
      <p:ext uri="{BB962C8B-B14F-4D97-AF65-F5344CB8AC3E}">
        <p14:creationId xmlns:p14="http://schemas.microsoft.com/office/powerpoint/2010/main" val="241416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3F72A-6835-4032-90AE-C259CE77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life cycle?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6C412-BFDC-4E0B-9DCD-A6A5773F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Life cycle means the stages a living thing goes through during its </a:t>
            </a:r>
            <a:r>
              <a:rPr lang="en-GB" dirty="0" smtClean="0"/>
              <a:t>life.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2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4A470-2AAF-4DE3-8254-95C1F5A5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Life Cycle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0F1F62-4506-4B5C-B388-CFA87943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75" y="3093933"/>
            <a:ext cx="1567634" cy="167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F1EC6-2782-4C05-8079-850A6A32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8" y="1341294"/>
            <a:ext cx="1956065" cy="2181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900025-D59B-4DB4-BCDA-506A0C69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574" y="4406008"/>
            <a:ext cx="1349457" cy="2181099"/>
          </a:xfrm>
          <a:prstGeom prst="rect">
            <a:avLst/>
          </a:prstGeom>
        </p:spPr>
      </p:pic>
      <p:pic>
        <p:nvPicPr>
          <p:cNvPr id="9" name="Graphic 8" descr="Line arrow: Clockwise curve">
            <a:extLst>
              <a:ext uri="{FF2B5EF4-FFF2-40B4-BE49-F238E27FC236}">
                <a16:creationId xmlns:a16="http://schemas.microsoft.com/office/drawing/2014/main" xmlns="" id="{78EC4B6B-F0C6-49F4-BC69-CCC53D5FF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2189998" y="1947358"/>
            <a:ext cx="1146575" cy="1146575"/>
          </a:xfrm>
          <a:prstGeom prst="rect">
            <a:avLst/>
          </a:prstGeom>
        </p:spPr>
      </p:pic>
      <p:pic>
        <p:nvPicPr>
          <p:cNvPr id="10" name="Graphic 9" descr="Line arrow: Clockwise curve">
            <a:extLst>
              <a:ext uri="{FF2B5EF4-FFF2-40B4-BE49-F238E27FC236}">
                <a16:creationId xmlns:a16="http://schemas.microsoft.com/office/drawing/2014/main" xmlns="" id="{EB4DE1F4-4DC9-444B-8EBC-2D27EEFD3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9023545">
            <a:off x="5574406" y="1980650"/>
            <a:ext cx="1146575" cy="1146575"/>
          </a:xfrm>
          <a:prstGeom prst="rect">
            <a:avLst/>
          </a:prstGeom>
        </p:spPr>
      </p:pic>
      <p:pic>
        <p:nvPicPr>
          <p:cNvPr id="11" name="Graphic 10" descr="Line arrow: Clockwise curve">
            <a:extLst>
              <a:ext uri="{FF2B5EF4-FFF2-40B4-BE49-F238E27FC236}">
                <a16:creationId xmlns:a16="http://schemas.microsoft.com/office/drawing/2014/main" xmlns="" id="{F88A332A-AD4D-4DE7-B031-84B78179C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5919714">
            <a:off x="5763824" y="5151578"/>
            <a:ext cx="1146575" cy="1146575"/>
          </a:xfrm>
          <a:prstGeom prst="rect">
            <a:avLst/>
          </a:prstGeom>
        </p:spPr>
      </p:pic>
      <p:pic>
        <p:nvPicPr>
          <p:cNvPr id="12" name="Graphic 11" descr="Line arrow: Clockwise curve">
            <a:extLst>
              <a:ext uri="{FF2B5EF4-FFF2-40B4-BE49-F238E27FC236}">
                <a16:creationId xmlns:a16="http://schemas.microsoft.com/office/drawing/2014/main" xmlns="" id="{0CCBFD99-B27B-4DF4-B574-9DE57D97C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788610">
            <a:off x="2021504" y="4923271"/>
            <a:ext cx="1146575" cy="1146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0FC918-DC45-48AA-8D4E-2C12E0978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528" y="3003626"/>
            <a:ext cx="1393349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ife cycle of a chicken ks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14904" r="3412" b="17200"/>
          <a:stretch/>
        </p:blipFill>
        <p:spPr bwMode="auto">
          <a:xfrm>
            <a:off x="0" y="7936"/>
            <a:ext cx="949417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4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b="16594"/>
          <a:stretch/>
        </p:blipFill>
        <p:spPr bwMode="auto">
          <a:xfrm>
            <a:off x="0" y="19270"/>
            <a:ext cx="9598824" cy="665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1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3016" r="18567" b="12103"/>
          <a:stretch/>
        </p:blipFill>
        <p:spPr bwMode="auto">
          <a:xfrm>
            <a:off x="-121" y="-21456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0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54</Words>
  <Application>Microsoft Office PowerPoint</Application>
  <PresentationFormat>Custom</PresentationFormat>
  <Paragraphs>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Life Cycles</vt:lpstr>
      <vt:lpstr>LO’s</vt:lpstr>
      <vt:lpstr>What is a life cycle?</vt:lpstr>
      <vt:lpstr>Human Life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Emma Florek</cp:lastModifiedBy>
  <cp:revision>16</cp:revision>
  <dcterms:created xsi:type="dcterms:W3CDTF">2015-11-17T12:38:35Z</dcterms:created>
  <dcterms:modified xsi:type="dcterms:W3CDTF">2020-06-10T15:52:52Z</dcterms:modified>
</cp:coreProperties>
</file>