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58" r:id="rId3"/>
    <p:sldId id="264" r:id="rId4"/>
    <p:sldId id="271" r:id="rId5"/>
    <p:sldId id="272" r:id="rId6"/>
    <p:sldId id="273" r:id="rId7"/>
    <p:sldId id="267" r:id="rId8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1"/>
      <p:bold r:id="rId12"/>
    </p:embeddedFont>
    <p:embeddedFont>
      <p:font typeface="Twinkl SemiBold" pitchFamily="2" charset="0"/>
      <p:bold r:id="rId13"/>
    </p:embeddedFont>
    <p:embeddedFont>
      <p:font typeface="Tuffy" panose="020B0603060100000000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0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"/>
    </mc:Choice>
    <mc:Fallback xmlns="">
      <p:transition spd="slow" advTm="29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ndon Bridge 4 Verse">
            <a:hlinkClick r:id="" action="ppaction://media"/>
            <a:extLst>
              <a:ext uri="{FF2B5EF4-FFF2-40B4-BE49-F238E27FC236}">
                <a16:creationId xmlns:a16="http://schemas.microsoft.com/office/drawing/2014/main" id="{ABBFAE3F-63CE-46EA-8D67-1B117C6D2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818" y="54580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65175"/>
            <a:ext cx="7632700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Who will fight the fierce dragon,</a:t>
            </a:r>
            <a:br>
              <a:rPr lang="en-GB" dirty="0"/>
            </a:br>
            <a:endParaRPr lang="en-GB" dirty="0"/>
          </a:p>
          <a:p>
            <a:pPr algn="ctr"/>
            <a:r>
              <a:rPr lang="en-GB" dirty="0"/>
              <a:t>Fierce dragon, fierce dragon.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Who will fight </a:t>
            </a:r>
            <a:r>
              <a:rPr lang="en-GB"/>
              <a:t>the fierce dragon</a:t>
            </a:r>
            <a:r>
              <a:rPr lang="en-GB" dirty="0"/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 need a knight!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ED8B0-AE87-4652-99F2-F6921D68C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14" y="2336176"/>
            <a:ext cx="5197092" cy="4458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C412C-E4F6-4513-8967-73EA65F01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434" y="3066438"/>
            <a:ext cx="3306058" cy="1606068"/>
          </a:xfrm>
          <a:prstGeom prst="rect">
            <a:avLst/>
          </a:prstGeom>
        </p:spPr>
      </p:pic>
      <p:pic>
        <p:nvPicPr>
          <p:cNvPr id="10" name="Sound Button">
            <a:extLst>
              <a:ext uri="{FF2B5EF4-FFF2-40B4-BE49-F238E27FC236}">
                <a16:creationId xmlns:a16="http://schemas.microsoft.com/office/drawing/2014/main" id="{B86A5A5C-EBE0-4F47-A3B8-9596588D86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4" y="5356406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4"/>
    </mc:Choice>
    <mc:Fallback xmlns="">
      <p:transition spd="slow" advTm="15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7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36139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Quick, he’s breathing lots of fire,</a:t>
            </a:r>
            <a:br>
              <a:rPr lang="en-GB" dirty="0"/>
            </a:br>
            <a:endParaRPr lang="en-GB" dirty="0"/>
          </a:p>
          <a:p>
            <a:pPr algn="ctr"/>
            <a:r>
              <a:rPr lang="en-GB" dirty="0"/>
              <a:t>Lots of fire, lots of fire.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Quick, he’s breathing lots of fire,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 need a knight!</a:t>
            </a:r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ED8B0-AE87-4652-99F2-F6921D68C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39508" y="1271204"/>
            <a:ext cx="9822823" cy="84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93E5A-D5D3-4A60-95AE-3ACDE8FB8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64" y="3126573"/>
            <a:ext cx="4103186" cy="19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6"/>
    </mc:Choice>
    <mc:Fallback xmlns="">
      <p:transition spd="slow" advTm="158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Don’t forget your sword and shield,</a:t>
            </a:r>
            <a:br>
              <a:rPr lang="en-GB" dirty="0"/>
            </a:br>
            <a:endParaRPr lang="en-GB" dirty="0"/>
          </a:p>
          <a:p>
            <a:pPr algn="ctr"/>
            <a:r>
              <a:rPr lang="en-GB" dirty="0"/>
              <a:t>Sword and shield, sword and shield.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Don’t forget your sword and shield.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Get them quickly!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4C205-F47B-4743-B5AB-6ADDC43B1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9517" y="1518599"/>
            <a:ext cx="2972518" cy="5136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0F47E-3D55-4EA2-B1E7-EF5CDB47C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637765"/>
            <a:ext cx="239308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5"/>
    </mc:Choice>
    <mc:Fallback xmlns="">
      <p:transition spd="slow" advTm="161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73884"/>
            <a:ext cx="7632700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Hooray! Now the dragon’s gone!</a:t>
            </a:r>
            <a:br>
              <a:rPr lang="en-GB" dirty="0"/>
            </a:br>
            <a:endParaRPr lang="en-GB" dirty="0"/>
          </a:p>
          <a:p>
            <a:pPr algn="ctr"/>
            <a:r>
              <a:rPr lang="en-GB" dirty="0"/>
              <a:t>Dragon’s gone, dragon’s gone!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Hooray! Now the dragon’s gone!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What a brave knight!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87FE3-FFAD-4ED0-A18E-9DA2DBEA0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14" b="40345"/>
          <a:stretch/>
        </p:blipFill>
        <p:spPr>
          <a:xfrm>
            <a:off x="667873" y="2191129"/>
            <a:ext cx="3975356" cy="4727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9FFAD-9DD8-4F55-BBBE-FAADCB498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8" t="-427" r="-1" b="38227"/>
          <a:stretch/>
        </p:blipFill>
        <p:spPr>
          <a:xfrm flipH="1">
            <a:off x="4407401" y="1933303"/>
            <a:ext cx="4675639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5"/>
    </mc:Choice>
    <mc:Fallback xmlns="">
      <p:transition spd="slow" advTm="172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"/>
    </mc:Choice>
    <mc:Fallback xmlns="">
      <p:transition spd="slow" advTm="3457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</TotalTime>
  <Words>104</Words>
  <Application>Microsoft Office PowerPoint</Application>
  <PresentationFormat>On-screen Show (4:3)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Sassoon Infant Rg</vt:lpstr>
      <vt:lpstr>Arial</vt:lpstr>
      <vt:lpstr>Twinkl SemiBold</vt:lpstr>
      <vt:lpstr>Tuffy</vt:lpstr>
      <vt:lpstr>Twinkl</vt:lpstr>
      <vt:lpstr>Calibri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Sarah Williamson</cp:lastModifiedBy>
  <cp:revision>6</cp:revision>
  <dcterms:created xsi:type="dcterms:W3CDTF">2017-12-12T13:37:24Z</dcterms:created>
  <dcterms:modified xsi:type="dcterms:W3CDTF">2017-12-22T11:18:23Z</dcterms:modified>
</cp:coreProperties>
</file>