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065213" y="304800"/>
            <a:ext cx="7091361" cy="2793906"/>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dk1"/>
              </a:buClr>
              <a:buSzPts val="6600"/>
              <a:buFont typeface="Arial"/>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065213" y="3108804"/>
            <a:ext cx="7091361" cy="838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920"/>
              <a:buNone/>
              <a:defRPr sz="2400">
                <a:solidFill>
                  <a:schemeClr val="accent2"/>
                </a:solidFill>
              </a:defRPr>
            </a:lvl1pPr>
            <a:lvl2pPr lvl="1" algn="ctr">
              <a:lnSpc>
                <a:spcPct val="90000"/>
              </a:lnSpc>
              <a:spcBef>
                <a:spcPts val="1000"/>
              </a:spcBef>
              <a:spcAft>
                <a:spcPts val="0"/>
              </a:spcAft>
              <a:buClr>
                <a:schemeClr val="dk1"/>
              </a:buClr>
              <a:buSzPts val="1600"/>
              <a:buNone/>
              <a:defRPr sz="2000"/>
            </a:lvl2pPr>
            <a:lvl3pPr lvl="2" algn="ctr">
              <a:lnSpc>
                <a:spcPct val="90000"/>
              </a:lnSpc>
              <a:spcBef>
                <a:spcPts val="800"/>
              </a:spcBef>
              <a:spcAft>
                <a:spcPts val="0"/>
              </a:spcAft>
              <a:buClr>
                <a:schemeClr val="dk1"/>
              </a:buClr>
              <a:buSzPts val="1440"/>
              <a:buNone/>
              <a:defRPr sz="1800"/>
            </a:lvl3pPr>
            <a:lvl4pPr lvl="3" algn="ctr">
              <a:lnSpc>
                <a:spcPct val="90000"/>
              </a:lnSpc>
              <a:spcBef>
                <a:spcPts val="800"/>
              </a:spcBef>
              <a:spcAft>
                <a:spcPts val="0"/>
              </a:spcAft>
              <a:buClr>
                <a:schemeClr val="dk1"/>
              </a:buClr>
              <a:buSzPts val="1280"/>
              <a:buNone/>
              <a:defRPr sz="1600"/>
            </a:lvl4pPr>
            <a:lvl5pPr lvl="4" algn="ctr">
              <a:lnSpc>
                <a:spcPct val="90000"/>
              </a:lnSpc>
              <a:spcBef>
                <a:spcPts val="800"/>
              </a:spcBef>
              <a:spcAft>
                <a:spcPts val="0"/>
              </a:spcAft>
              <a:buClr>
                <a:schemeClr val="dk1"/>
              </a:buClr>
              <a:buSzPts val="1280"/>
              <a:buNone/>
              <a:defRPr sz="1600"/>
            </a:lvl5pPr>
            <a:lvl6pPr lvl="5" algn="ctr">
              <a:lnSpc>
                <a:spcPct val="90000"/>
              </a:lnSpc>
              <a:spcBef>
                <a:spcPts val="800"/>
              </a:spcBef>
              <a:spcAft>
                <a:spcPts val="0"/>
              </a:spcAft>
              <a:buClr>
                <a:schemeClr val="dk1"/>
              </a:buClr>
              <a:buSzPts val="1280"/>
              <a:buNone/>
              <a:defRPr sz="1600"/>
            </a:lvl6pPr>
            <a:lvl7pPr lvl="6" algn="ctr">
              <a:lnSpc>
                <a:spcPct val="90000"/>
              </a:lnSpc>
              <a:spcBef>
                <a:spcPts val="800"/>
              </a:spcBef>
              <a:spcAft>
                <a:spcPts val="0"/>
              </a:spcAft>
              <a:buClr>
                <a:schemeClr val="dk1"/>
              </a:buClr>
              <a:buSzPts val="1280"/>
              <a:buNone/>
              <a:defRPr sz="1600"/>
            </a:lvl7pPr>
            <a:lvl8pPr lvl="7" algn="ctr">
              <a:lnSpc>
                <a:spcPct val="90000"/>
              </a:lnSpc>
              <a:spcBef>
                <a:spcPts val="800"/>
              </a:spcBef>
              <a:spcAft>
                <a:spcPts val="0"/>
              </a:spcAft>
              <a:buClr>
                <a:schemeClr val="dk1"/>
              </a:buClr>
              <a:buSzPts val="1280"/>
              <a:buNone/>
              <a:defRPr sz="1600"/>
            </a:lvl8pPr>
            <a:lvl9pPr lvl="8" algn="ctr">
              <a:lnSpc>
                <a:spcPct val="90000"/>
              </a:lnSpc>
              <a:spcBef>
                <a:spcPts val="800"/>
              </a:spcBef>
              <a:spcAft>
                <a:spcPts val="0"/>
              </a:spcAft>
              <a:buClr>
                <a:schemeClr val="dk1"/>
              </a:buClr>
              <a:buSzPts val="1280"/>
              <a:buNone/>
              <a:defRPr sz="1600"/>
            </a:lvl9pPr>
          </a:lstStyle>
          <a:p>
            <a:endParaRPr/>
          </a:p>
        </p:txBody>
      </p:sp>
      <p:sp>
        <p:nvSpPr>
          <p:cNvPr id="18" name="Google Shape;18;p1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rot="5400000">
            <a:off x="4837113" y="-1028700"/>
            <a:ext cx="4114800" cy="9372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76" name="Google Shape;76;p2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5"/>
          <p:cNvSpPr txBox="1">
            <a:spLocks noGrp="1"/>
          </p:cNvSpPr>
          <p:nvPr>
            <p:ph type="title"/>
          </p:nvPr>
        </p:nvSpPr>
        <p:spPr>
          <a:xfrm rot="5400000">
            <a:off x="8017814" y="2152001"/>
            <a:ext cx="5410200" cy="17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5"/>
          <p:cNvSpPr txBox="1">
            <a:spLocks noGrp="1"/>
          </p:cNvSpPr>
          <p:nvPr>
            <p:ph type="body" idx="1"/>
          </p:nvPr>
        </p:nvSpPr>
        <p:spPr>
          <a:xfrm rot="5400000">
            <a:off x="3256107" y="-741506"/>
            <a:ext cx="5410200" cy="7502814"/>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82" name="Google Shape;82;p2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24" name="Google Shape;24;p16"/>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180013" y="1600200"/>
            <a:ext cx="6400801" cy="24860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180011" y="4105029"/>
            <a:ext cx="6400801"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800"/>
              </a:spcBef>
              <a:spcAft>
                <a:spcPts val="0"/>
              </a:spcAft>
              <a:buClr>
                <a:schemeClr val="accent2"/>
              </a:buClr>
              <a:buSzPts val="1600"/>
              <a:buNone/>
              <a:defRPr sz="2000">
                <a:solidFill>
                  <a:schemeClr val="accent2"/>
                </a:solidFill>
              </a:defRPr>
            </a:lvl1pPr>
            <a:lvl2pPr marL="914400" lvl="1" indent="-228600" algn="l">
              <a:lnSpc>
                <a:spcPct val="90000"/>
              </a:lnSpc>
              <a:spcBef>
                <a:spcPts val="1000"/>
              </a:spcBef>
              <a:spcAft>
                <a:spcPts val="0"/>
              </a:spcAft>
              <a:buClr>
                <a:srgbClr val="999999"/>
              </a:buClr>
              <a:buSzPts val="1600"/>
              <a:buNone/>
              <a:defRPr sz="2000">
                <a:solidFill>
                  <a:srgbClr val="999999"/>
                </a:solidFill>
              </a:defRPr>
            </a:lvl2pPr>
            <a:lvl3pPr marL="1371600" lvl="2" indent="-228600" algn="l">
              <a:lnSpc>
                <a:spcPct val="90000"/>
              </a:lnSpc>
              <a:spcBef>
                <a:spcPts val="800"/>
              </a:spcBef>
              <a:spcAft>
                <a:spcPts val="0"/>
              </a:spcAft>
              <a:buClr>
                <a:srgbClr val="999999"/>
              </a:buClr>
              <a:buSzPts val="1440"/>
              <a:buNone/>
              <a:defRPr sz="1800">
                <a:solidFill>
                  <a:srgbClr val="999999"/>
                </a:solidFill>
              </a:defRPr>
            </a:lvl3pPr>
            <a:lvl4pPr marL="1828800" lvl="3" indent="-228600" algn="l">
              <a:lnSpc>
                <a:spcPct val="90000"/>
              </a:lnSpc>
              <a:spcBef>
                <a:spcPts val="800"/>
              </a:spcBef>
              <a:spcAft>
                <a:spcPts val="0"/>
              </a:spcAft>
              <a:buClr>
                <a:srgbClr val="999999"/>
              </a:buClr>
              <a:buSzPts val="1280"/>
              <a:buNone/>
              <a:defRPr sz="1600">
                <a:solidFill>
                  <a:srgbClr val="999999"/>
                </a:solidFill>
              </a:defRPr>
            </a:lvl4pPr>
            <a:lvl5pPr marL="2286000" lvl="4" indent="-228600" algn="l">
              <a:lnSpc>
                <a:spcPct val="90000"/>
              </a:lnSpc>
              <a:spcBef>
                <a:spcPts val="800"/>
              </a:spcBef>
              <a:spcAft>
                <a:spcPts val="0"/>
              </a:spcAft>
              <a:buClr>
                <a:srgbClr val="999999"/>
              </a:buClr>
              <a:buSzPts val="1280"/>
              <a:buNone/>
              <a:defRPr sz="1600">
                <a:solidFill>
                  <a:srgbClr val="999999"/>
                </a:solidFill>
              </a:defRPr>
            </a:lvl5pPr>
            <a:lvl6pPr marL="2743200" lvl="5" indent="-228600" algn="l">
              <a:lnSpc>
                <a:spcPct val="90000"/>
              </a:lnSpc>
              <a:spcBef>
                <a:spcPts val="800"/>
              </a:spcBef>
              <a:spcAft>
                <a:spcPts val="0"/>
              </a:spcAft>
              <a:buClr>
                <a:srgbClr val="999999"/>
              </a:buClr>
              <a:buSzPts val="1280"/>
              <a:buNone/>
              <a:defRPr sz="1600">
                <a:solidFill>
                  <a:srgbClr val="999999"/>
                </a:solidFill>
              </a:defRPr>
            </a:lvl6pPr>
            <a:lvl7pPr marL="3200400" lvl="6" indent="-228600" algn="l">
              <a:lnSpc>
                <a:spcPct val="90000"/>
              </a:lnSpc>
              <a:spcBef>
                <a:spcPts val="800"/>
              </a:spcBef>
              <a:spcAft>
                <a:spcPts val="0"/>
              </a:spcAft>
              <a:buClr>
                <a:srgbClr val="999999"/>
              </a:buClr>
              <a:buSzPts val="1280"/>
              <a:buNone/>
              <a:defRPr sz="1600">
                <a:solidFill>
                  <a:srgbClr val="999999"/>
                </a:solidFill>
              </a:defRPr>
            </a:lvl7pPr>
            <a:lvl8pPr marL="3657600" lvl="7" indent="-228600" algn="l">
              <a:lnSpc>
                <a:spcPct val="90000"/>
              </a:lnSpc>
              <a:spcBef>
                <a:spcPts val="800"/>
              </a:spcBef>
              <a:spcAft>
                <a:spcPts val="0"/>
              </a:spcAft>
              <a:buClr>
                <a:srgbClr val="999999"/>
              </a:buClr>
              <a:buSzPts val="1280"/>
              <a:buNone/>
              <a:defRPr sz="1600">
                <a:solidFill>
                  <a:srgbClr val="999999"/>
                </a:solidFill>
              </a:defRPr>
            </a:lvl8pPr>
            <a:lvl9pPr marL="4114800" lvl="8" indent="-228600" algn="l">
              <a:lnSpc>
                <a:spcPct val="90000"/>
              </a:lnSpc>
              <a:spcBef>
                <a:spcPts val="800"/>
              </a:spcBef>
              <a:spcAft>
                <a:spcPts val="0"/>
              </a:spcAft>
              <a:buClr>
                <a:srgbClr val="999999"/>
              </a:buClr>
              <a:buSzPts val="1280"/>
              <a:buNone/>
              <a:defRPr sz="1600">
                <a:solidFill>
                  <a:srgbClr val="999999"/>
                </a:solidFill>
              </a:defRPr>
            </a:lvl9pPr>
          </a:lstStyle>
          <a:p>
            <a:endParaRPr/>
          </a:p>
        </p:txBody>
      </p:sp>
      <p:sp>
        <p:nvSpPr>
          <p:cNvPr id="30" name="Google Shape;30;p17"/>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22082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6" name="Google Shape;36;p18"/>
          <p:cNvSpPr txBox="1">
            <a:spLocks noGrp="1"/>
          </p:cNvSpPr>
          <p:nvPr>
            <p:ph type="body" idx="2"/>
          </p:nvPr>
        </p:nvSpPr>
        <p:spPr>
          <a:xfrm>
            <a:off x="70088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7" name="Google Shape;37;p18"/>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22082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3" name="Google Shape;43;p19"/>
          <p:cNvSpPr txBox="1">
            <a:spLocks noGrp="1"/>
          </p:cNvSpPr>
          <p:nvPr>
            <p:ph type="body" idx="2"/>
          </p:nvPr>
        </p:nvSpPr>
        <p:spPr>
          <a:xfrm>
            <a:off x="22082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4" name="Google Shape;44;p19"/>
          <p:cNvSpPr txBox="1">
            <a:spLocks noGrp="1"/>
          </p:cNvSpPr>
          <p:nvPr>
            <p:ph type="body" idx="3"/>
          </p:nvPr>
        </p:nvSpPr>
        <p:spPr>
          <a:xfrm>
            <a:off x="70088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5" name="Google Shape;45;p19"/>
          <p:cNvSpPr txBox="1">
            <a:spLocks noGrp="1"/>
          </p:cNvSpPr>
          <p:nvPr>
            <p:ph type="body" idx="4"/>
          </p:nvPr>
        </p:nvSpPr>
        <p:spPr>
          <a:xfrm>
            <a:off x="70088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6" name="Google Shape;46;p19"/>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1293813" y="533400"/>
            <a:ext cx="6858000" cy="48006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Clr>
                <a:schemeClr val="dk1"/>
              </a:buClr>
              <a:buSzPts val="1920"/>
              <a:buChar char="▪"/>
              <a:defRPr sz="2400"/>
            </a:lvl1pPr>
            <a:lvl2pPr marL="914400" lvl="1" indent="-330200" algn="l">
              <a:lnSpc>
                <a:spcPct val="90000"/>
              </a:lnSpc>
              <a:spcBef>
                <a:spcPts val="1000"/>
              </a:spcBef>
              <a:spcAft>
                <a:spcPts val="0"/>
              </a:spcAft>
              <a:buClr>
                <a:schemeClr val="dk1"/>
              </a:buClr>
              <a:buSzPts val="1600"/>
              <a:buChar char="▪"/>
              <a:defRPr sz="2000"/>
            </a:lvl2pPr>
            <a:lvl3pPr marL="1371600" lvl="2" indent="-320039" algn="l">
              <a:lnSpc>
                <a:spcPct val="90000"/>
              </a:lnSpc>
              <a:spcBef>
                <a:spcPts val="800"/>
              </a:spcBef>
              <a:spcAft>
                <a:spcPts val="0"/>
              </a:spcAft>
              <a:buClr>
                <a:schemeClr val="dk1"/>
              </a:buClr>
              <a:buSzPts val="1440"/>
              <a:buChar char="▪"/>
              <a:defRPr sz="1800"/>
            </a:lvl3pPr>
            <a:lvl4pPr marL="1828800" lvl="3" indent="-309880" algn="l">
              <a:lnSpc>
                <a:spcPct val="90000"/>
              </a:lnSpc>
              <a:spcBef>
                <a:spcPts val="800"/>
              </a:spcBef>
              <a:spcAft>
                <a:spcPts val="0"/>
              </a:spcAft>
              <a:buClr>
                <a:schemeClr val="dk1"/>
              </a:buClr>
              <a:buSzPts val="1280"/>
              <a:buChar char="▪"/>
              <a:defRPr sz="1600"/>
            </a:lvl4pPr>
            <a:lvl5pPr marL="2286000" lvl="4" indent="-299720" algn="l">
              <a:lnSpc>
                <a:spcPct val="90000"/>
              </a:lnSpc>
              <a:spcBef>
                <a:spcPts val="800"/>
              </a:spcBef>
              <a:spcAft>
                <a:spcPts val="0"/>
              </a:spcAft>
              <a:buClr>
                <a:schemeClr val="dk1"/>
              </a:buClr>
              <a:buSzPts val="1120"/>
              <a:buChar char="▪"/>
              <a:defRPr sz="1400"/>
            </a:lvl5pPr>
            <a:lvl6pPr marL="2743200" lvl="5" indent="-299720" algn="l">
              <a:lnSpc>
                <a:spcPct val="90000"/>
              </a:lnSpc>
              <a:spcBef>
                <a:spcPts val="800"/>
              </a:spcBef>
              <a:spcAft>
                <a:spcPts val="0"/>
              </a:spcAft>
              <a:buClr>
                <a:schemeClr val="dk1"/>
              </a:buClr>
              <a:buSzPts val="1120"/>
              <a:buChar char="▪"/>
              <a:defRPr sz="1400"/>
            </a:lvl6pPr>
            <a:lvl7pPr marL="3200400" lvl="6" indent="-299720" algn="l">
              <a:lnSpc>
                <a:spcPct val="90000"/>
              </a:lnSpc>
              <a:spcBef>
                <a:spcPts val="800"/>
              </a:spcBef>
              <a:spcAft>
                <a:spcPts val="0"/>
              </a:spcAft>
              <a:buClr>
                <a:schemeClr val="dk1"/>
              </a:buClr>
              <a:buSzPts val="1120"/>
              <a:buChar char="▪"/>
              <a:defRPr sz="1400"/>
            </a:lvl7pPr>
            <a:lvl8pPr marL="3657600" lvl="7" indent="-299720" algn="l">
              <a:lnSpc>
                <a:spcPct val="90000"/>
              </a:lnSpc>
              <a:spcBef>
                <a:spcPts val="800"/>
              </a:spcBef>
              <a:spcAft>
                <a:spcPts val="0"/>
              </a:spcAft>
              <a:buClr>
                <a:schemeClr val="dk1"/>
              </a:buClr>
              <a:buSzPts val="1120"/>
              <a:buChar char="▪"/>
              <a:defRPr sz="1400"/>
            </a:lvl8pPr>
            <a:lvl9pPr marL="4114800" lvl="8" indent="-299720" algn="l">
              <a:lnSpc>
                <a:spcPct val="90000"/>
              </a:lnSpc>
              <a:spcBef>
                <a:spcPts val="800"/>
              </a:spcBef>
              <a:spcAft>
                <a:spcPts val="0"/>
              </a:spcAft>
              <a:buClr>
                <a:schemeClr val="dk1"/>
              </a:buClr>
              <a:buSzPts val="1120"/>
              <a:buChar char="▪"/>
              <a:defRPr sz="1400"/>
            </a:lvl9pPr>
          </a:lstStyle>
          <a:p>
            <a:endParaRPr/>
          </a:p>
        </p:txBody>
      </p:sp>
      <p:sp>
        <p:nvSpPr>
          <p:cNvPr id="61" name="Google Shape;61;p22"/>
          <p:cNvSpPr txBox="1">
            <a:spLocks noGrp="1"/>
          </p:cNvSpPr>
          <p:nvPr>
            <p:ph type="body" idx="2"/>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62" name="Google Shape;62;p22"/>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p:nvPr/>
        </p:nvSpPr>
        <p:spPr>
          <a:xfrm>
            <a:off x="1293812" y="533400"/>
            <a:ext cx="6858001" cy="4800600"/>
          </a:xfrm>
          <a:prstGeom prst="roundRect">
            <a:avLst>
              <a:gd name="adj" fmla="val 4409"/>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8" name="Google Shape;68;p23" descr="An empty placeholder to add an image. Click on the placeholder and select the image that you wish to add."/>
          <p:cNvSpPr>
            <a:spLocks noGrp="1"/>
          </p:cNvSpPr>
          <p:nvPr>
            <p:ph type="pic" idx="2"/>
          </p:nvPr>
        </p:nvSpPr>
        <p:spPr>
          <a:xfrm>
            <a:off x="1408112" y="647700"/>
            <a:ext cx="6629400" cy="4572000"/>
          </a:xfrm>
          <a:prstGeom prst="roundRect">
            <a:avLst>
              <a:gd name="adj" fmla="val 3725"/>
            </a:avLst>
          </a:prstGeom>
          <a:noFill/>
          <a:ln>
            <a:noFill/>
          </a:ln>
        </p:spPr>
        <p:txBody>
          <a:bodyPr spcFirstLastPara="1" wrap="square" lIns="91425" tIns="914400" rIns="91425" bIns="45700" anchor="t" anchorCtr="0">
            <a:normAutofit/>
          </a:bodyPr>
          <a:lstStyle>
            <a:lvl1pPr marR="0" lvl="0" algn="ctr" rtl="0">
              <a:lnSpc>
                <a:spcPct val="90000"/>
              </a:lnSpc>
              <a:spcBef>
                <a:spcPts val="1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240"/>
              <a:buFont typeface="Noto Sans Symbols"/>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9" name="Google Shape;69;p23"/>
          <p:cNvSpPr txBox="1">
            <a:spLocks noGrp="1"/>
          </p:cNvSpPr>
          <p:nvPr>
            <p:ph type="body" idx="1"/>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70" name="Google Shape;70;p23"/>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FD0E2"/>
            </a:gs>
            <a:gs pos="74000">
              <a:srgbClr val="DEE892"/>
            </a:gs>
            <a:gs pos="83000">
              <a:srgbClr val="DEE892"/>
            </a:gs>
            <a:gs pos="100000">
              <a:srgbClr val="E9F0B5"/>
            </a:gs>
          </a:gsLst>
          <a:lin ang="54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800"/>
              </a:spcBef>
              <a:spcAft>
                <a:spcPts val="0"/>
              </a:spcAft>
              <a:buClr>
                <a:schemeClr val="dk1"/>
              </a:buClr>
              <a:buSzPts val="1600"/>
              <a:buFont typeface="Noto Sans Symbols"/>
              <a:buChar char="▪"/>
              <a:defRPr sz="2000" b="0" i="0" u="none" strike="noStrike" cap="none">
                <a:solidFill>
                  <a:schemeClr val="dk1"/>
                </a:solidFill>
                <a:latin typeface="Arial"/>
                <a:ea typeface="Arial"/>
                <a:cs typeface="Arial"/>
                <a:sym typeface="Arial"/>
              </a:defRPr>
            </a:lvl1pPr>
            <a:lvl2pPr marL="914400" marR="0" lvl="1" indent="-320040" algn="l" rtl="0">
              <a:lnSpc>
                <a:spcPct val="90000"/>
              </a:lnSpc>
              <a:spcBef>
                <a:spcPts val="1000"/>
              </a:spcBef>
              <a:spcAft>
                <a:spcPts val="0"/>
              </a:spcAft>
              <a:buClr>
                <a:schemeClr val="dk1"/>
              </a:buClr>
              <a:buSzPts val="1440"/>
              <a:buFont typeface="Noto Sans Symbols"/>
              <a:buChar char="▪"/>
              <a:defRPr sz="1800" b="0" i="0" u="none" strike="noStrike" cap="none">
                <a:solidFill>
                  <a:schemeClr val="dk1"/>
                </a:solidFill>
                <a:latin typeface="Arial"/>
                <a:ea typeface="Arial"/>
                <a:cs typeface="Arial"/>
                <a:sym typeface="Arial"/>
              </a:defRPr>
            </a:lvl2pPr>
            <a:lvl3pPr marL="1371600" marR="0" lvl="2" indent="-309880" algn="l" rtl="0">
              <a:lnSpc>
                <a:spcPct val="90000"/>
              </a:lnSpc>
              <a:spcBef>
                <a:spcPts val="800"/>
              </a:spcBef>
              <a:spcAft>
                <a:spcPts val="0"/>
              </a:spcAft>
              <a:buClr>
                <a:schemeClr val="dk1"/>
              </a:buClr>
              <a:buSzPts val="1280"/>
              <a:buFont typeface="Noto Sans Symbols"/>
              <a:buChar char="▪"/>
              <a:defRPr sz="1600" b="0" i="0" u="none" strike="noStrike" cap="none">
                <a:solidFill>
                  <a:schemeClr val="dk1"/>
                </a:solidFill>
                <a:latin typeface="Arial"/>
                <a:ea typeface="Arial"/>
                <a:cs typeface="Arial"/>
                <a:sym typeface="Arial"/>
              </a:defRPr>
            </a:lvl3pPr>
            <a:lvl4pPr marL="1828800" marR="0" lvl="3" indent="-299719"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4pPr>
            <a:lvl5pPr marL="2286000" marR="0" lvl="4"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5pPr>
            <a:lvl6pPr marL="2743200" marR="0" lvl="5"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6pPr>
            <a:lvl7pPr marL="3200400" marR="0" lvl="6"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7pPr>
            <a:lvl8pPr marL="3657600" marR="0" lvl="7"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8pPr>
            <a:lvl9pPr marL="4114800" marR="0" lvl="8"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AB3C19"/>
                </a:solidFill>
                <a:latin typeface="Arial"/>
                <a:ea typeface="Arial"/>
                <a:cs typeface="Arial"/>
                <a:sym typeface="Arial"/>
              </a:defRPr>
            </a:lvl1pPr>
            <a:lvl2pPr marL="0" marR="0" lvl="1" indent="0" algn="ctr" rtl="0">
              <a:spcBef>
                <a:spcPts val="0"/>
              </a:spcBef>
              <a:buNone/>
              <a:defRPr sz="1100" b="1" i="0" u="none" strike="noStrike" cap="none">
                <a:solidFill>
                  <a:srgbClr val="AB3C19"/>
                </a:solidFill>
                <a:latin typeface="Arial"/>
                <a:ea typeface="Arial"/>
                <a:cs typeface="Arial"/>
                <a:sym typeface="Arial"/>
              </a:defRPr>
            </a:lvl2pPr>
            <a:lvl3pPr marL="0" marR="0" lvl="2" indent="0" algn="ctr" rtl="0">
              <a:spcBef>
                <a:spcPts val="0"/>
              </a:spcBef>
              <a:buNone/>
              <a:defRPr sz="1100" b="1" i="0" u="none" strike="noStrike" cap="none">
                <a:solidFill>
                  <a:srgbClr val="AB3C19"/>
                </a:solidFill>
                <a:latin typeface="Arial"/>
                <a:ea typeface="Arial"/>
                <a:cs typeface="Arial"/>
                <a:sym typeface="Arial"/>
              </a:defRPr>
            </a:lvl3pPr>
            <a:lvl4pPr marL="0" marR="0" lvl="3" indent="0" algn="ctr" rtl="0">
              <a:spcBef>
                <a:spcPts val="0"/>
              </a:spcBef>
              <a:buNone/>
              <a:defRPr sz="1100" b="1" i="0" u="none" strike="noStrike" cap="none">
                <a:solidFill>
                  <a:srgbClr val="AB3C19"/>
                </a:solidFill>
                <a:latin typeface="Arial"/>
                <a:ea typeface="Arial"/>
                <a:cs typeface="Arial"/>
                <a:sym typeface="Arial"/>
              </a:defRPr>
            </a:lvl4pPr>
            <a:lvl5pPr marL="0" marR="0" lvl="4" indent="0" algn="ctr" rtl="0">
              <a:spcBef>
                <a:spcPts val="0"/>
              </a:spcBef>
              <a:buNone/>
              <a:defRPr sz="1100" b="1" i="0" u="none" strike="noStrike" cap="none">
                <a:solidFill>
                  <a:srgbClr val="AB3C19"/>
                </a:solidFill>
                <a:latin typeface="Arial"/>
                <a:ea typeface="Arial"/>
                <a:cs typeface="Arial"/>
                <a:sym typeface="Arial"/>
              </a:defRPr>
            </a:lvl5pPr>
            <a:lvl6pPr marL="0" marR="0" lvl="5" indent="0" algn="ctr" rtl="0">
              <a:spcBef>
                <a:spcPts val="0"/>
              </a:spcBef>
              <a:buNone/>
              <a:defRPr sz="1100" b="1" i="0" u="none" strike="noStrike" cap="none">
                <a:solidFill>
                  <a:srgbClr val="AB3C19"/>
                </a:solidFill>
                <a:latin typeface="Arial"/>
                <a:ea typeface="Arial"/>
                <a:cs typeface="Arial"/>
                <a:sym typeface="Arial"/>
              </a:defRPr>
            </a:lvl6pPr>
            <a:lvl7pPr marL="0" marR="0" lvl="6" indent="0" algn="ctr" rtl="0">
              <a:spcBef>
                <a:spcPts val="0"/>
              </a:spcBef>
              <a:buNone/>
              <a:defRPr sz="1100" b="1" i="0" u="none" strike="noStrike" cap="none">
                <a:solidFill>
                  <a:srgbClr val="AB3C19"/>
                </a:solidFill>
                <a:latin typeface="Arial"/>
                <a:ea typeface="Arial"/>
                <a:cs typeface="Arial"/>
                <a:sym typeface="Arial"/>
              </a:defRPr>
            </a:lvl7pPr>
            <a:lvl8pPr marL="0" marR="0" lvl="7" indent="0" algn="ctr" rtl="0">
              <a:spcBef>
                <a:spcPts val="0"/>
              </a:spcBef>
              <a:buNone/>
              <a:defRPr sz="1100" b="1" i="0" u="none" strike="noStrike" cap="none">
                <a:solidFill>
                  <a:srgbClr val="AB3C19"/>
                </a:solidFill>
                <a:latin typeface="Arial"/>
                <a:ea typeface="Arial"/>
                <a:cs typeface="Arial"/>
                <a:sym typeface="Arial"/>
              </a:defRPr>
            </a:lvl8pPr>
            <a:lvl9pPr marL="0" marR="0" lvl="8" indent="0" algn="ctr" rtl="0">
              <a:spcBef>
                <a:spcPts val="0"/>
              </a:spcBef>
              <a:buNone/>
              <a:defRPr sz="1100" b="1" i="0" u="none" strike="noStrike" cap="none">
                <a:solidFill>
                  <a:srgbClr val="AB3C1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dirty="0"/>
              <a:t>Welcome to </a:t>
            </a:r>
            <a:br>
              <a:rPr lang="en-GB" dirty="0"/>
            </a:br>
            <a:r>
              <a:rPr lang="en-GB" dirty="0"/>
              <a:t>Year 4 </a:t>
            </a:r>
            <a:endParaRPr dirty="0"/>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0"/>
          <p:cNvSpPr txBox="1">
            <a:spLocks noGrp="1"/>
          </p:cNvSpPr>
          <p:nvPr>
            <p:ph type="title"/>
          </p:nvPr>
        </p:nvSpPr>
        <p:spPr>
          <a:xfrm>
            <a:off x="970256"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b="1" dirty="0"/>
              <a:t>Swimming </a:t>
            </a:r>
            <a:endParaRPr dirty="0"/>
          </a:p>
        </p:txBody>
      </p:sp>
      <p:sp>
        <p:nvSpPr>
          <p:cNvPr id="146" name="Google Shape;146;p10"/>
          <p:cNvSpPr txBox="1">
            <a:spLocks noGrp="1"/>
          </p:cNvSpPr>
          <p:nvPr>
            <p:ph type="body"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800"/>
              </a:spcBef>
              <a:spcAft>
                <a:spcPts val="0"/>
              </a:spcAft>
              <a:buClr>
                <a:schemeClr val="dk1"/>
              </a:buClr>
              <a:buSzPts val="1600"/>
              <a:buNone/>
            </a:pPr>
            <a:r>
              <a:rPr lang="en-GB" dirty="0"/>
              <a:t>We are still unsure when Y4 will receive another opportunity to swim this year, however we will inform you as soon as possible when we have confirmation. </a:t>
            </a:r>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sz="3400" b="1" dirty="0"/>
          </a:p>
          <a:p>
            <a:pPr marL="0" lvl="0" indent="0" algn="l" rtl="0">
              <a:lnSpc>
                <a:spcPct val="90000"/>
              </a:lnSpc>
              <a:spcBef>
                <a:spcPts val="1800"/>
              </a:spcBef>
              <a:spcAft>
                <a:spcPts val="0"/>
              </a:spcAft>
              <a:buClr>
                <a:schemeClr val="dk1"/>
              </a:buClr>
              <a:buSzPts val="1600"/>
              <a:buNone/>
            </a:pPr>
            <a:r>
              <a:rPr lang="en-GB" sz="3400" b="1" dirty="0"/>
              <a:t>Residential Trip </a:t>
            </a:r>
          </a:p>
          <a:p>
            <a:pPr marL="0" lvl="0" indent="0" algn="l" rtl="0">
              <a:lnSpc>
                <a:spcPct val="90000"/>
              </a:lnSpc>
              <a:spcBef>
                <a:spcPts val="1800"/>
              </a:spcBef>
              <a:spcAft>
                <a:spcPts val="0"/>
              </a:spcAft>
              <a:buClr>
                <a:schemeClr val="dk1"/>
              </a:buClr>
              <a:buSzPts val="1600"/>
              <a:buNone/>
            </a:pPr>
            <a:r>
              <a:rPr lang="en-GB" dirty="0"/>
              <a:t>We also hope to embark on the Y4 three day residential trip this year. Again with all current covid restrictions, when we receive confirmation that this can go ahead, we will keep you fully informed. </a:t>
            </a:r>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a:p>
            <a:pPr marL="0" lvl="0" indent="0" algn="l" rtl="0">
              <a:lnSpc>
                <a:spcPct val="90000"/>
              </a:lnSpc>
              <a:spcBef>
                <a:spcPts val="1800"/>
              </a:spcBef>
              <a:spcAft>
                <a:spcPts val="0"/>
              </a:spcAft>
              <a:buClr>
                <a:schemeClr val="dk1"/>
              </a:buClr>
              <a:buSzPts val="1600"/>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type="body"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dirty="0"/>
              <a:t>The school website will have a class page allocated to Year 4. The school website is a great place to find out about:</a:t>
            </a:r>
            <a:endParaRPr dirty="0"/>
          </a:p>
          <a:p>
            <a:pPr marL="45720" lvl="0" indent="0" algn="l" rtl="0">
              <a:lnSpc>
                <a:spcPct val="120000"/>
              </a:lnSpc>
              <a:spcBef>
                <a:spcPts val="1800"/>
              </a:spcBef>
              <a:spcAft>
                <a:spcPts val="0"/>
              </a:spcAft>
              <a:buClr>
                <a:schemeClr val="dk1"/>
              </a:buClr>
              <a:buSzPct val="80000"/>
              <a:buNone/>
            </a:pPr>
            <a:endParaRPr sz="3900" dirty="0"/>
          </a:p>
          <a:p>
            <a:pPr marL="274320" lvl="0" indent="-228600" algn="l" rtl="0">
              <a:lnSpc>
                <a:spcPct val="90000"/>
              </a:lnSpc>
              <a:spcBef>
                <a:spcPts val="1800"/>
              </a:spcBef>
              <a:spcAft>
                <a:spcPts val="0"/>
              </a:spcAft>
              <a:buClr>
                <a:schemeClr val="dk1"/>
              </a:buClr>
              <a:buSzPct val="80000"/>
              <a:buChar char="▪"/>
            </a:pPr>
            <a:r>
              <a:rPr lang="en-GB" sz="3900" dirty="0"/>
              <a:t>Diary dates, calendar</a:t>
            </a:r>
            <a:endParaRPr dirty="0"/>
          </a:p>
          <a:p>
            <a:pPr marL="274320" lvl="0" indent="-228600" algn="l" rtl="0">
              <a:lnSpc>
                <a:spcPct val="90000"/>
              </a:lnSpc>
              <a:spcBef>
                <a:spcPts val="1800"/>
              </a:spcBef>
              <a:spcAft>
                <a:spcPts val="0"/>
              </a:spcAft>
              <a:buClr>
                <a:schemeClr val="dk1"/>
              </a:buClr>
              <a:buSzPct val="80000"/>
              <a:buChar char="▪"/>
            </a:pPr>
            <a:r>
              <a:rPr lang="en-GB" sz="3900" dirty="0"/>
              <a:t>Year 4 page including Curriculum overview </a:t>
            </a:r>
            <a:endParaRPr dirty="0"/>
          </a:p>
          <a:p>
            <a:pPr marL="274320" lvl="0" indent="-228600" algn="l" rtl="0">
              <a:lnSpc>
                <a:spcPct val="90000"/>
              </a:lnSpc>
              <a:spcBef>
                <a:spcPts val="1800"/>
              </a:spcBef>
              <a:spcAft>
                <a:spcPts val="0"/>
              </a:spcAft>
              <a:buClr>
                <a:schemeClr val="dk1"/>
              </a:buClr>
              <a:buSzPct val="80000"/>
              <a:buChar char="▪"/>
            </a:pPr>
            <a:r>
              <a:rPr lang="en-GB" sz="3900" dirty="0"/>
              <a:t>Curriculum booklets</a:t>
            </a:r>
            <a:endParaRPr dirty="0"/>
          </a:p>
          <a:p>
            <a:pPr marL="274320" lvl="0" indent="-228600" algn="l" rtl="0">
              <a:lnSpc>
                <a:spcPct val="90000"/>
              </a:lnSpc>
              <a:spcBef>
                <a:spcPts val="1800"/>
              </a:spcBef>
              <a:spcAft>
                <a:spcPts val="0"/>
              </a:spcAft>
              <a:buClr>
                <a:schemeClr val="dk1"/>
              </a:buClr>
              <a:buSzPct val="80000"/>
              <a:buChar char="▪"/>
            </a:pPr>
            <a:r>
              <a:rPr lang="en-GB" sz="3900" dirty="0"/>
              <a:t>Photos </a:t>
            </a:r>
            <a:endParaRPr dirty="0"/>
          </a:p>
          <a:p>
            <a:pPr marL="274320" lvl="0" indent="-228600" algn="l" rtl="0">
              <a:lnSpc>
                <a:spcPct val="90000"/>
              </a:lnSpc>
              <a:spcBef>
                <a:spcPts val="1800"/>
              </a:spcBef>
              <a:spcAft>
                <a:spcPts val="0"/>
              </a:spcAft>
              <a:buClr>
                <a:schemeClr val="dk1"/>
              </a:buClr>
              <a:buSzPct val="80000"/>
              <a:buChar char="▪"/>
            </a:pPr>
            <a:r>
              <a:rPr lang="en-GB" sz="3900" dirty="0"/>
              <a:t>Newsletters </a:t>
            </a:r>
            <a:endParaRPr dirty="0"/>
          </a:p>
          <a:p>
            <a:pPr marL="274320" lvl="0" indent="-228600" algn="l" rtl="0">
              <a:lnSpc>
                <a:spcPct val="90000"/>
              </a:lnSpc>
              <a:spcBef>
                <a:spcPts val="1800"/>
              </a:spcBef>
              <a:spcAft>
                <a:spcPts val="0"/>
              </a:spcAft>
              <a:buClr>
                <a:schemeClr val="dk1"/>
              </a:buClr>
              <a:buSzPct val="80000"/>
              <a:buChar char="▪"/>
            </a:pPr>
            <a:r>
              <a:rPr lang="en-GB" sz="3900" dirty="0"/>
              <a:t>Policies</a:t>
            </a:r>
            <a:endParaRPr dirty="0"/>
          </a:p>
          <a:p>
            <a:pPr marL="274320" lvl="0" indent="-228600" algn="l" rtl="0">
              <a:lnSpc>
                <a:spcPct val="90000"/>
              </a:lnSpc>
              <a:spcBef>
                <a:spcPts val="1800"/>
              </a:spcBef>
              <a:spcAft>
                <a:spcPts val="0"/>
              </a:spcAft>
              <a:buClr>
                <a:schemeClr val="dk1"/>
              </a:buClr>
              <a:buSzPct val="80000"/>
              <a:buChar char="▪"/>
            </a:pPr>
            <a:r>
              <a:rPr lang="en-GB" sz="3900" dirty="0"/>
              <a:t>Staff and Governor information</a:t>
            </a: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a:p>
            <a:pPr marL="274320" lvl="0" indent="-17272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type="body" idx="1"/>
          </p:nvPr>
        </p:nvSpPr>
        <p:spPr>
          <a:xfrm>
            <a:off x="611186" y="1968910"/>
            <a:ext cx="10736367" cy="4114800"/>
          </a:xfrm>
          <a:prstGeom prst="rect">
            <a:avLst/>
          </a:prstGeom>
          <a:noFill/>
          <a:ln>
            <a:noFill/>
          </a:ln>
        </p:spPr>
        <p:txBody>
          <a:bodyPr spcFirstLastPara="1" wrap="square" lIns="91425" tIns="45700" rIns="91425" bIns="45700" anchor="t" anchorCtr="0">
            <a:normAutofit/>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Year 4 </a:t>
            </a:r>
            <a:endParaRPr dirty="0"/>
          </a:p>
        </p:txBody>
      </p:sp>
      <p:sp>
        <p:nvSpPr>
          <p:cNvPr id="164" name="Google Shape;164;p13"/>
          <p:cNvSpPr txBox="1">
            <a:spLocks noGrp="1"/>
          </p:cNvSpPr>
          <p:nvPr>
            <p:ph type="body" idx="1"/>
          </p:nvPr>
        </p:nvSpPr>
        <p:spPr>
          <a:xfrm>
            <a:off x="719528" y="1727201"/>
            <a:ext cx="10777929" cy="4928432"/>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dirty="0"/>
              <a:t>I can fully imagine you cannot believe we are in class 4 already. The time certainly flies and they grow up so fast. It is really important to us that we support all of the children in class to develop and grow positively, particularly after this most unusual time. </a:t>
            </a:r>
            <a:endParaRPr dirty="0"/>
          </a:p>
          <a:p>
            <a:pPr marL="45720" lvl="0" indent="0" algn="l" rtl="0">
              <a:lnSpc>
                <a:spcPct val="120000"/>
              </a:lnSpc>
              <a:spcBef>
                <a:spcPts val="1200"/>
              </a:spcBef>
              <a:spcAft>
                <a:spcPts val="0"/>
              </a:spcAft>
              <a:buClr>
                <a:schemeClr val="dk1"/>
              </a:buClr>
              <a:buSzPct val="80000"/>
              <a:buNone/>
            </a:pPr>
            <a:r>
              <a:rPr lang="en-GB" sz="4900"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dirty="0"/>
              <a:t>In year 4 we want to create learning experiences which are fun, active, imaginative, challenging and inspiring which incorporate a wide range of formal, practical, outdoor, creative, play-based and online learning styles. The transition from Year 3 will be well catered for and is a key focus after such a long time away. </a:t>
            </a:r>
            <a:endParaRPr dirty="0"/>
          </a:p>
          <a:p>
            <a:pPr marL="45720" lvl="0" indent="0" algn="l" rtl="0">
              <a:lnSpc>
                <a:spcPct val="120000"/>
              </a:lnSpc>
              <a:spcBef>
                <a:spcPts val="1200"/>
              </a:spcBef>
              <a:spcAft>
                <a:spcPts val="0"/>
              </a:spcAft>
              <a:buClr>
                <a:schemeClr val="dk1"/>
              </a:buClr>
              <a:buSzPct val="80000"/>
              <a:buNone/>
            </a:pPr>
            <a:r>
              <a:rPr lang="en-GB" sz="4900" dirty="0"/>
              <a:t>It is going to be a  fantastic year and I am incredibly thrilled to have the opportunity to work with such a wonderful class. Let’s do this Year 4! </a:t>
            </a:r>
            <a:endParaRPr dirty="0"/>
          </a:p>
          <a:p>
            <a:pPr marL="45720" lvl="0" indent="0" algn="l" rtl="0">
              <a:lnSpc>
                <a:spcPct val="120000"/>
              </a:lnSpc>
              <a:spcBef>
                <a:spcPts val="1200"/>
              </a:spcBef>
              <a:spcAft>
                <a:spcPts val="0"/>
              </a:spcAft>
              <a:buClr>
                <a:schemeClr val="dk1"/>
              </a:buClr>
              <a:buSzPct val="80000"/>
              <a:buNone/>
            </a:pPr>
            <a:r>
              <a:rPr lang="en-GB" sz="4900" dirty="0"/>
              <a:t>Mrs Rutherford and Mrs Sommerville</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type="body"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Teacher – Mrs Rutherford and Mrs Sommerville</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Assistants – Mrs Forsyth</a:t>
            </a:r>
            <a:endParaRPr dirty="0"/>
          </a:p>
          <a:p>
            <a:pPr marL="274320" lvl="0" indent="-25400" algn="l" rtl="0">
              <a:lnSpc>
                <a:spcPct val="90000"/>
              </a:lnSpc>
              <a:spcBef>
                <a:spcPts val="1800"/>
              </a:spcBef>
              <a:spcAft>
                <a:spcPts val="0"/>
              </a:spcAft>
              <a:buClr>
                <a:schemeClr val="dk1"/>
              </a:buClr>
              <a:buSzPts val="3200"/>
              <a:buNone/>
            </a:pP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l"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70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PE – will be held on a Tuesday with Mr Thompson and </a:t>
            </a:r>
            <a:r>
              <a:rPr lang="en-GB" sz="2600" dirty="0">
                <a:solidFill>
                  <a:schemeClr val="dk1"/>
                </a:solidFill>
              </a:rPr>
              <a:t>Thursday with Mrs Rutherford. </a:t>
            </a:r>
            <a:r>
              <a:rPr lang="en-GB" sz="2600" b="0" i="0" u="none" strike="noStrike" cap="none" dirty="0">
                <a:solidFill>
                  <a:schemeClr val="dk1"/>
                </a:solidFill>
                <a:latin typeface="Arial"/>
                <a:ea typeface="Arial"/>
                <a:cs typeface="Arial"/>
                <a:sym typeface="Arial"/>
              </a:rPr>
              <a:t>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solidFill>
                  <a:schemeClr val="dk1"/>
                </a:solidFill>
              </a:rPr>
              <a:t>, in a drawstring bag</a:t>
            </a:r>
            <a:r>
              <a:rPr lang="en-GB" sz="2600" b="0" i="0" u="none" strike="noStrike" cap="none" dirty="0">
                <a:solidFill>
                  <a:schemeClr val="dk1"/>
                </a:solidFill>
                <a:latin typeface="Arial"/>
                <a:ea typeface="Arial"/>
                <a:cs typeface="Arial"/>
                <a:sym typeface="Arial"/>
              </a:rPr>
              <a:t>- </a:t>
            </a:r>
            <a:r>
              <a:rPr lang="en-GB" sz="2800" b="0" i="0" u="none" strike="noStrike" cap="none" dirty="0">
                <a:solidFill>
                  <a:schemeClr val="dk1"/>
                </a:solidFill>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type="body" idx="1"/>
          </p:nvPr>
        </p:nvSpPr>
        <p:spPr>
          <a:xfrm>
            <a:off x="562292" y="1622323"/>
            <a:ext cx="11043553" cy="4792545"/>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b="1"/>
              <a:t>We focus on promoting positive behaviour for learning and want to recognise all of the fantastic things the children do. The following are the reward systems we use in class. </a:t>
            </a:r>
            <a:endParaRPr/>
          </a:p>
          <a:p>
            <a:pPr marL="45720" lvl="0" indent="0" algn="ctr" rtl="0">
              <a:lnSpc>
                <a:spcPct val="90000"/>
              </a:lnSpc>
              <a:spcBef>
                <a:spcPts val="1200"/>
              </a:spcBef>
              <a:spcAft>
                <a:spcPts val="0"/>
              </a:spcAft>
              <a:buClr>
                <a:schemeClr val="dk1"/>
              </a:buClr>
              <a:buSzPts val="1600"/>
              <a:buNone/>
            </a:pPr>
            <a:r>
              <a:rPr lang="en-GB" b="1"/>
              <a:t>Daily:</a:t>
            </a:r>
            <a:endParaRPr/>
          </a:p>
          <a:p>
            <a:pPr marL="274320" lvl="0" indent="-236220" algn="ctr" rtl="0">
              <a:lnSpc>
                <a:spcPct val="90000"/>
              </a:lnSpc>
              <a:spcBef>
                <a:spcPts val="1800"/>
              </a:spcBef>
              <a:spcAft>
                <a:spcPts val="0"/>
              </a:spcAft>
              <a:buClr>
                <a:schemeClr val="dk1"/>
              </a:buClr>
              <a:buSzPts val="1600"/>
              <a:buChar char="▪"/>
            </a:pPr>
            <a:r>
              <a:rPr lang="en-GB"/>
              <a:t>Table points</a:t>
            </a:r>
            <a:endParaRPr/>
          </a:p>
          <a:p>
            <a:pPr marL="274320" lvl="0" indent="-236220" algn="ctr" rtl="0">
              <a:lnSpc>
                <a:spcPct val="90000"/>
              </a:lnSpc>
              <a:spcBef>
                <a:spcPts val="1200"/>
              </a:spcBef>
              <a:spcAft>
                <a:spcPts val="0"/>
              </a:spcAft>
              <a:buClr>
                <a:schemeClr val="dk1"/>
              </a:buClr>
              <a:buSzPts val="1600"/>
              <a:buChar char="▪"/>
            </a:pPr>
            <a:r>
              <a:rPr lang="en-GB"/>
              <a:t>House points</a:t>
            </a:r>
            <a:endParaRPr/>
          </a:p>
          <a:p>
            <a:pPr marL="45720" lvl="0" indent="0" algn="ctr" rtl="0">
              <a:lnSpc>
                <a:spcPct val="90000"/>
              </a:lnSpc>
              <a:spcBef>
                <a:spcPts val="1200"/>
              </a:spcBef>
              <a:spcAft>
                <a:spcPts val="0"/>
              </a:spcAft>
              <a:buClr>
                <a:schemeClr val="dk1"/>
              </a:buClr>
              <a:buSzPts val="1600"/>
              <a:buNone/>
            </a:pPr>
            <a:endParaRPr/>
          </a:p>
          <a:p>
            <a:pPr marL="45720" lvl="0" indent="0" algn="ctr" rtl="0">
              <a:lnSpc>
                <a:spcPct val="90000"/>
              </a:lnSpc>
              <a:spcBef>
                <a:spcPts val="1200"/>
              </a:spcBef>
              <a:spcAft>
                <a:spcPts val="0"/>
              </a:spcAft>
              <a:buClr>
                <a:schemeClr val="dk1"/>
              </a:buClr>
              <a:buSzPts val="1600"/>
              <a:buNone/>
            </a:pPr>
            <a:r>
              <a:rPr lang="en-GB" b="1"/>
              <a:t>Weekly:</a:t>
            </a:r>
            <a:endParaRPr/>
          </a:p>
          <a:p>
            <a:pPr marL="45720" lvl="0" indent="0" algn="ctr" rtl="0">
              <a:lnSpc>
                <a:spcPct val="90000"/>
              </a:lnSpc>
              <a:spcBef>
                <a:spcPts val="1200"/>
              </a:spcBef>
              <a:spcAft>
                <a:spcPts val="0"/>
              </a:spcAft>
              <a:buClr>
                <a:schemeClr val="dk1"/>
              </a:buClr>
              <a:buSzPts val="1600"/>
              <a:buNone/>
            </a:pPr>
            <a:r>
              <a:rPr lang="en-GB"/>
              <a:t>Friday Celebration Assembly:</a:t>
            </a:r>
            <a:endParaRPr/>
          </a:p>
          <a:p>
            <a:pPr marL="594360" lvl="1" indent="-236219" algn="ctr" rtl="0">
              <a:lnSpc>
                <a:spcPct val="90000"/>
              </a:lnSpc>
              <a:spcBef>
                <a:spcPts val="1200"/>
              </a:spcBef>
              <a:spcAft>
                <a:spcPts val="0"/>
              </a:spcAft>
              <a:buClr>
                <a:schemeClr val="dk1"/>
              </a:buClr>
              <a:buSzPts val="1600"/>
              <a:buChar char="▪"/>
            </a:pPr>
            <a:r>
              <a:rPr lang="en-GB" sz="2000"/>
              <a:t>Golden book</a:t>
            </a:r>
            <a:endParaRPr/>
          </a:p>
          <a:p>
            <a:pPr marL="594360" lvl="1" indent="-236219" algn="ctr" rtl="0">
              <a:lnSpc>
                <a:spcPct val="90000"/>
              </a:lnSpc>
              <a:spcBef>
                <a:spcPts val="1200"/>
              </a:spcBef>
              <a:spcAft>
                <a:spcPts val="0"/>
              </a:spcAft>
              <a:buClr>
                <a:schemeClr val="dk1"/>
              </a:buClr>
              <a:buSzPts val="1600"/>
              <a:buChar char="▪"/>
            </a:pPr>
            <a:r>
              <a:rPr lang="en-GB" sz="2000"/>
              <a:t>Writer of the Week</a:t>
            </a:r>
            <a:endParaRPr/>
          </a:p>
          <a:p>
            <a:pPr marL="594360" lvl="1" indent="-236219" algn="ctr" rtl="0">
              <a:lnSpc>
                <a:spcPct val="90000"/>
              </a:lnSpc>
              <a:spcBef>
                <a:spcPts val="1200"/>
              </a:spcBef>
              <a:spcAft>
                <a:spcPts val="0"/>
              </a:spcAft>
              <a:buClr>
                <a:schemeClr val="dk1"/>
              </a:buClr>
              <a:buSzPts val="1600"/>
              <a:buChar char="▪"/>
            </a:pPr>
            <a:r>
              <a:rPr lang="en-GB" sz="2000"/>
              <a:t>Mathematician of the Week</a:t>
            </a:r>
            <a:endParaRPr/>
          </a:p>
          <a:p>
            <a:pPr marL="594360" lvl="1" indent="-236219" algn="ctr" rtl="0">
              <a:lnSpc>
                <a:spcPct val="90000"/>
              </a:lnSpc>
              <a:spcBef>
                <a:spcPts val="1200"/>
              </a:spcBef>
              <a:spcAft>
                <a:spcPts val="0"/>
              </a:spcAft>
              <a:buClr>
                <a:schemeClr val="dk1"/>
              </a:buClr>
              <a:buSzPts val="1600"/>
              <a:buChar char="▪"/>
            </a:pPr>
            <a:r>
              <a:rPr lang="en-GB" sz="2000"/>
              <a:t>House point winner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type="body" idx="1"/>
          </p:nvPr>
        </p:nvSpPr>
        <p:spPr>
          <a:xfrm>
            <a:off x="740727" y="1312606"/>
            <a:ext cx="10099338" cy="4484455"/>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(Monday) and recorded in their reading journal. On Mondays we</a:t>
            </a:r>
            <a:r>
              <a:rPr lang="en-US" sz="1700" dirty="0"/>
              <a:t> will also visit the school library. A new book will be issued each week when the previously loaned book has been returned. </a:t>
            </a:r>
            <a:endParaRPr lang="en-US"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type="body" idx="1"/>
          </p:nvPr>
        </p:nvSpPr>
        <p:spPr>
          <a:xfrm>
            <a:off x="840658" y="1902542"/>
            <a:ext cx="10740155" cy="3812458"/>
          </a:xfrm>
          <a:prstGeom prst="rect">
            <a:avLst/>
          </a:prstGeom>
          <a:noFill/>
          <a:ln>
            <a:noFill/>
          </a:ln>
        </p:spPr>
        <p:txBody>
          <a:bodyPr spcFirstLastPara="1" wrap="square" lIns="91425" tIns="45700" rIns="91425" bIns="45700" anchor="t" anchorCtr="0">
            <a:normAutofit/>
          </a:bodyPr>
          <a:lstStyle/>
          <a:p>
            <a:pPr marL="45720" lvl="0" indent="0" algn="l" rtl="0">
              <a:lnSpc>
                <a:spcPct val="100000"/>
              </a:lnSpc>
              <a:spcBef>
                <a:spcPts val="0"/>
              </a:spcBef>
              <a:spcAft>
                <a:spcPts val="0"/>
              </a:spcAft>
              <a:buClr>
                <a:schemeClr val="dk1"/>
              </a:buClr>
              <a:buSzPts val="1600"/>
              <a:buNone/>
            </a:pPr>
            <a:r>
              <a:rPr lang="en-GB" dirty="0"/>
              <a:t>Each child will have received a log-in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 </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If you need another copy of you log-in for this or School 360 please inform the teacher as soon as possible.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dirty="0"/>
              <a:t>Homework </a:t>
            </a:r>
            <a:endParaRPr dirty="0"/>
          </a:p>
        </p:txBody>
      </p:sp>
      <p:sp>
        <p:nvSpPr>
          <p:cNvPr id="134" name="Google Shape;134;p8"/>
          <p:cNvSpPr txBox="1">
            <a:spLocks noGrp="1"/>
          </p:cNvSpPr>
          <p:nvPr>
            <p:ph type="body" idx="1"/>
          </p:nvPr>
        </p:nvSpPr>
        <p:spPr>
          <a:xfrm>
            <a:off x="611187" y="1703439"/>
            <a:ext cx="10538594" cy="4114800"/>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on the following Monday.</a:t>
            </a:r>
          </a:p>
          <a:p>
            <a:pPr marL="45720" lvl="0" indent="0" algn="l" rtl="0">
              <a:lnSpc>
                <a:spcPct val="90000"/>
              </a:lnSpc>
              <a:spcBef>
                <a:spcPts val="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The children will receive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Spellings will follow later in the term.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3600" b="1" dirty="0"/>
              <a:t>Spelling</a:t>
            </a:r>
            <a:endParaRPr sz="3600" dirty="0"/>
          </a:p>
        </p:txBody>
      </p:sp>
      <p:sp>
        <p:nvSpPr>
          <p:cNvPr id="140" name="Google Shape;140;p9"/>
          <p:cNvSpPr txBox="1">
            <a:spLocks noGrp="1"/>
          </p:cNvSpPr>
          <p:nvPr>
            <p:ph type="body"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400" dirty="0"/>
              <a:t>New weekly spellings will be sent home this half term on a Monday, to be tested on a Friday. This will not be sent home initially, but will start a few weeks into the Autumn Term.</a:t>
            </a:r>
            <a:endParaRPr sz="2400" dirty="0"/>
          </a:p>
          <a:p>
            <a:pPr marL="45720" lvl="0" indent="0" algn="l" rtl="0">
              <a:lnSpc>
                <a:spcPct val="90000"/>
              </a:lnSpc>
              <a:spcBef>
                <a:spcPts val="1800"/>
              </a:spcBef>
              <a:spcAft>
                <a:spcPts val="0"/>
              </a:spcAft>
              <a:buClr>
                <a:schemeClr val="dk1"/>
              </a:buClr>
              <a:buSzPts val="2240"/>
              <a:buNone/>
            </a:pPr>
            <a:endParaRPr sz="2400" dirty="0"/>
          </a:p>
          <a:p>
            <a:pPr marL="274320" lvl="0" indent="-228600" algn="l" rtl="0">
              <a:lnSpc>
                <a:spcPct val="90000"/>
              </a:lnSpc>
              <a:spcBef>
                <a:spcPts val="1800"/>
              </a:spcBef>
              <a:spcAft>
                <a:spcPts val="0"/>
              </a:spcAft>
              <a:buClr>
                <a:schemeClr val="dk1"/>
              </a:buClr>
              <a:buSzPts val="2240"/>
              <a:buChar char="▪"/>
            </a:pPr>
            <a:r>
              <a:rPr lang="en-GB" sz="2400" dirty="0"/>
              <a:t>Year 4 common exception words are attached in their homework books for you to see and use at your convenience. </a:t>
            </a:r>
            <a:endParaRPr sz="2400"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1250</Words>
  <Application>Microsoft Office PowerPoint</Application>
  <PresentationFormat>Widescreen</PresentationFormat>
  <Paragraphs>96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Noto Sans Symbols</vt:lpstr>
      <vt:lpstr>Children Playing 16x9</vt:lpstr>
      <vt:lpstr>Welcome to  Year 4 </vt:lpstr>
      <vt:lpstr>Introductions</vt:lpstr>
      <vt:lpstr>PowerPoint Presentation</vt:lpstr>
      <vt:lpstr>Things to remember:</vt:lpstr>
      <vt:lpstr>Rewards</vt:lpstr>
      <vt:lpstr>Reading </vt:lpstr>
      <vt:lpstr>Maths </vt:lpstr>
      <vt:lpstr>Homework </vt:lpstr>
      <vt:lpstr>Spelling</vt:lpstr>
      <vt:lpstr>Swimming </vt:lpstr>
      <vt:lpstr>School Website</vt:lpstr>
      <vt:lpstr>Additional Information</vt:lpstr>
      <vt:lpstr>Year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vicki bias</cp:lastModifiedBy>
  <cp:revision>6</cp:revision>
  <dcterms:created xsi:type="dcterms:W3CDTF">2016-09-11T17:19:27Z</dcterms:created>
  <dcterms:modified xsi:type="dcterms:W3CDTF">2021-09-09T21:01:46Z</dcterms:modified>
</cp:coreProperties>
</file>