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49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28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48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52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57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36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84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4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10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89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16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79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fs1\users$\staff\louisestorey\a COVID\Week Beginning 8th June\DDW pictures\IMG_8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18457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76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1664" y="-453430"/>
            <a:ext cx="5988664" cy="756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008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5664" y="-451855"/>
            <a:ext cx="5848657" cy="734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49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9642" y="-261410"/>
            <a:ext cx="6300700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22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7643" y="-279411"/>
            <a:ext cx="5976665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472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7662" y="-387425"/>
            <a:ext cx="5832648" cy="756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073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4667" y="-360421"/>
            <a:ext cx="5850650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49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0176" y="-490936"/>
            <a:ext cx="5535617" cy="806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645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0485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491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7" y="548680"/>
            <a:ext cx="772516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839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732"/>
            <a:ext cx="84969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08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165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493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9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7768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392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4644"/>
            <a:ext cx="7920880" cy="59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377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1700" y="-495435"/>
            <a:ext cx="5616625" cy="770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88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9676" y="-501435"/>
            <a:ext cx="5700633" cy="763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111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7662" y="-531437"/>
            <a:ext cx="6048674" cy="792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748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Storey</dc:creator>
  <cp:lastModifiedBy>vicki jewitt</cp:lastModifiedBy>
  <cp:revision>5</cp:revision>
  <dcterms:created xsi:type="dcterms:W3CDTF">2020-05-29T20:08:29Z</dcterms:created>
  <dcterms:modified xsi:type="dcterms:W3CDTF">2020-06-02T17:38:40Z</dcterms:modified>
</cp:coreProperties>
</file>