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1" r:id="rId3"/>
    <p:sldId id="262" r:id="rId4"/>
    <p:sldId id="263" r:id="rId5"/>
    <p:sldId id="264" r:id="rId6"/>
    <p:sldId id="256" r:id="rId7"/>
    <p:sldId id="257" r:id="rId8"/>
    <p:sldId id="258" r:id="rId9"/>
    <p:sldId id="259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1" d="100"/>
          <a:sy n="51" d="100"/>
        </p:scale>
        <p:origin x="138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5DED4-06B6-4C20-99E0-5C395C15183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FBE6F-3CCD-4E9E-99E2-BCD22A249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92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64EBF-98BA-4761-A010-93409FE98E7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8488D-52C3-4946-A2AD-7E716D864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9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88D-52C3-4946-A2AD-7E716D8640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85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88D-52C3-4946-A2AD-7E716D8640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902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88D-52C3-4946-A2AD-7E716D8640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4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488D-52C3-4946-A2AD-7E716D8640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6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BC81153-CE94-4B52-A149-AE770A3888EA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C4052C-5C89-4DC9-B534-AE00F4EB261A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pestryjournal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Tapestry information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Why we use Tapestry</a:t>
            </a:r>
          </a:p>
          <a:p>
            <a:r>
              <a:rPr lang="en-GB" dirty="0"/>
              <a:t>How to access your account</a:t>
            </a:r>
          </a:p>
          <a:p>
            <a:r>
              <a:rPr lang="en-GB" dirty="0"/>
              <a:t>Commenting on staff observations</a:t>
            </a:r>
          </a:p>
          <a:p>
            <a:r>
              <a:rPr lang="en-GB" dirty="0"/>
              <a:t>Group observations</a:t>
            </a:r>
          </a:p>
          <a:p>
            <a:r>
              <a:rPr lang="en-GB" dirty="0"/>
              <a:t>How to add photos/videos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819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Staff will like the observation to acknowledge receipt</a:t>
            </a:r>
          </a:p>
          <a:p>
            <a:r>
              <a:rPr lang="en-GB" dirty="0"/>
              <a:t>Staff will add observation to journal</a:t>
            </a:r>
          </a:p>
          <a:p>
            <a:r>
              <a:rPr lang="en-GB" dirty="0"/>
              <a:t>Staff may attach an age-band refinement</a:t>
            </a:r>
          </a:p>
          <a:p>
            <a:r>
              <a:rPr lang="en-GB" dirty="0"/>
              <a:t>Physical development – </a:t>
            </a:r>
            <a:r>
              <a:rPr lang="en-GB" dirty="0" err="1"/>
              <a:t>ie</a:t>
            </a:r>
            <a:r>
              <a:rPr lang="en-GB" dirty="0"/>
              <a:t> riding a bike, swimming, football, dance clubs, performances</a:t>
            </a:r>
          </a:p>
          <a:p>
            <a:r>
              <a:rPr lang="en-GB" dirty="0"/>
              <a:t>Communication and language – bedtime stories,</a:t>
            </a:r>
          </a:p>
          <a:p>
            <a:r>
              <a:rPr lang="en-GB" dirty="0"/>
              <a:t>Understanding the World/Personal and Social – celebrations, family life</a:t>
            </a:r>
          </a:p>
          <a:p>
            <a:r>
              <a:rPr lang="en-GB" dirty="0"/>
              <a:t>If observations/photos include other children you MUST have their permission to upload – journals can be used for in school/local </a:t>
            </a:r>
            <a:r>
              <a:rPr lang="en-GB"/>
              <a:t>authority moderation</a:t>
            </a:r>
          </a:p>
          <a:p>
            <a:r>
              <a:rPr lang="en-GB"/>
              <a:t>Where </a:t>
            </a:r>
            <a:r>
              <a:rPr lang="en-GB" dirty="0"/>
              <a:t>possible – observations will be shared with the whole class during show and tell activities.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51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we use Tapestry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Assess children’s progress through observations</a:t>
            </a:r>
          </a:p>
          <a:p>
            <a:r>
              <a:rPr lang="en-GB" dirty="0"/>
              <a:t>Photos, videos, comments, long observations</a:t>
            </a:r>
          </a:p>
          <a:p>
            <a:r>
              <a:rPr lang="en-GB" dirty="0"/>
              <a:t>Can track children’s interests, trends in play, set enhancements, next steps for learning</a:t>
            </a:r>
          </a:p>
          <a:p>
            <a:r>
              <a:rPr lang="en-GB" dirty="0"/>
              <a:t>Assessments are ongoing</a:t>
            </a:r>
          </a:p>
          <a:p>
            <a:r>
              <a:rPr lang="en-GB" dirty="0"/>
              <a:t>Staff will endeavour to publish one observation weekly for you to access</a:t>
            </a:r>
          </a:p>
          <a:p>
            <a:r>
              <a:rPr lang="en-GB" dirty="0"/>
              <a:t>Encourage observations from other sources; PE specialists, other childcare settings, parents.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64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access your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Via website </a:t>
            </a:r>
            <a:r>
              <a:rPr lang="en-GB" dirty="0">
                <a:hlinkClick r:id="rId2"/>
              </a:rPr>
              <a:t>www.tapestryjournal.com</a:t>
            </a:r>
            <a:endParaRPr lang="en-GB" dirty="0"/>
          </a:p>
          <a:p>
            <a:r>
              <a:rPr lang="en-GB" dirty="0"/>
              <a:t>Download the tapestry app</a:t>
            </a:r>
          </a:p>
          <a:p>
            <a:r>
              <a:rPr lang="en-GB" dirty="0"/>
              <a:t>Please change the password you have been allocated ASAP</a:t>
            </a:r>
          </a:p>
          <a:p>
            <a:r>
              <a:rPr lang="en-GB" dirty="0"/>
              <a:t>Don’t share your log in details with anyone else</a:t>
            </a:r>
          </a:p>
          <a:p>
            <a:r>
              <a:rPr lang="en-GB" dirty="0"/>
              <a:t>Any problems see Mrs Hutchinson </a:t>
            </a:r>
            <a:r>
              <a:rPr lang="en-GB"/>
              <a:t>– please be </a:t>
            </a:r>
            <a:r>
              <a:rPr lang="en-GB" dirty="0"/>
              <a:t>patient as I have to wait for Tapestry helpdesk to get back </a:t>
            </a:r>
            <a:r>
              <a:rPr lang="en-GB"/>
              <a:t>to me.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7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Commenting on staff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Staff to publish one observation per week (this will be reviewed throughout the year)</a:t>
            </a:r>
          </a:p>
          <a:p>
            <a:r>
              <a:rPr lang="en-GB" dirty="0"/>
              <a:t>Nursery and Reception will publish an observation on one area of learning per week ~ staff constantly observe/assess all areas of learning</a:t>
            </a:r>
          </a:p>
          <a:p>
            <a:r>
              <a:rPr lang="en-GB" dirty="0"/>
              <a:t>Feel free to comment on an observation but staff will </a:t>
            </a:r>
            <a:r>
              <a:rPr lang="en-GB" b="1" dirty="0"/>
              <a:t>not</a:t>
            </a:r>
            <a:r>
              <a:rPr lang="en-GB" dirty="0"/>
              <a:t> comment back</a:t>
            </a:r>
          </a:p>
          <a:p>
            <a:r>
              <a:rPr lang="en-GB" dirty="0"/>
              <a:t>Staff will </a:t>
            </a:r>
            <a:r>
              <a:rPr lang="en-GB" b="1" dirty="0"/>
              <a:t>like</a:t>
            </a:r>
            <a:r>
              <a:rPr lang="en-GB" dirty="0"/>
              <a:t> a comment to acknowledge receipt</a:t>
            </a:r>
          </a:p>
          <a:p>
            <a:r>
              <a:rPr lang="en-GB" dirty="0"/>
              <a:t>Commenting on observations isn’t designed to replace face to face dialogue!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Sometimes observations will take place during group activities, co-operative play</a:t>
            </a:r>
          </a:p>
          <a:p>
            <a:r>
              <a:rPr lang="en-GB" dirty="0"/>
              <a:t>Each observation/information shared will be personal to your child</a:t>
            </a:r>
          </a:p>
          <a:p>
            <a:r>
              <a:rPr lang="en-GB" dirty="0"/>
              <a:t>Other children’s photos may appear</a:t>
            </a:r>
          </a:p>
          <a:p>
            <a:r>
              <a:rPr lang="en-GB" dirty="0"/>
              <a:t>Do not download photos that show other children</a:t>
            </a:r>
          </a:p>
          <a:p>
            <a:r>
              <a:rPr lang="en-GB" dirty="0"/>
              <a:t>Age band refinements attached to observations won’t always reflect the overall judgement of all children included in the observation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03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bservations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8172400" cy="43996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5229200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Begin by selecting add observation in the top right corner of your screen.</a:t>
            </a:r>
          </a:p>
        </p:txBody>
      </p:sp>
    </p:spTree>
    <p:extLst>
      <p:ext uri="{BB962C8B-B14F-4D97-AF65-F5344CB8AC3E}">
        <p14:creationId xmlns:p14="http://schemas.microsoft.com/office/powerpoint/2010/main" val="359828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5229200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Next click on select children and add your child. Select done.</a:t>
            </a:r>
          </a:p>
        </p:txBody>
      </p:sp>
      <p:pic>
        <p:nvPicPr>
          <p:cNvPr id="7" name="Picture 6" descr="Add Observation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17189" cy="44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12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5229200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A short title must be added. Then write a short commentary of the activity you want to share.</a:t>
            </a:r>
          </a:p>
        </p:txBody>
      </p:sp>
      <p:pic>
        <p:nvPicPr>
          <p:cNvPr id="5" name="Picture 4" descr="Add Observation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782162" cy="418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4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522920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 If you wish to add photos, select add files and then follow the on-screen instructions.</a:t>
            </a:r>
          </a:p>
          <a:p>
            <a:r>
              <a:rPr lang="en-GB" dirty="0"/>
              <a:t>Once you are happy with your observation click save at the bottom right of the screen.</a:t>
            </a:r>
          </a:p>
        </p:txBody>
      </p:sp>
      <p:pic>
        <p:nvPicPr>
          <p:cNvPr id="5" name="Picture 4" descr="Add Observation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8450946" cy="454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3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</TotalTime>
  <Words>470</Words>
  <Application>Microsoft Office PowerPoint</Application>
  <PresentationFormat>On-screen Show (4:3)</PresentationFormat>
  <Paragraphs>50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Georgia</vt:lpstr>
      <vt:lpstr>Wingdings</vt:lpstr>
      <vt:lpstr>Wingdings 2</vt:lpstr>
      <vt:lpstr>Civic</vt:lpstr>
      <vt:lpstr>Tapestry information session</vt:lpstr>
      <vt:lpstr>Why we use Tapestry</vt:lpstr>
      <vt:lpstr>How to access your account</vt:lpstr>
      <vt:lpstr>Commenting on staff observations</vt:lpstr>
      <vt:lpstr>Group observations</vt:lpstr>
      <vt:lpstr>PowerPoint Presentation</vt:lpstr>
      <vt:lpstr>PowerPoint Presentation</vt:lpstr>
      <vt:lpstr>PowerPoint Presentation</vt:lpstr>
      <vt:lpstr>PowerPoint Presentation</vt:lpstr>
      <vt:lpstr>Adding observations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Burton</dc:creator>
  <cp:lastModifiedBy>Andrew Hutchinson</cp:lastModifiedBy>
  <cp:revision>9</cp:revision>
  <dcterms:created xsi:type="dcterms:W3CDTF">2017-05-01T21:31:35Z</dcterms:created>
  <dcterms:modified xsi:type="dcterms:W3CDTF">2021-09-09T19:39:05Z</dcterms:modified>
</cp:coreProperties>
</file>