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CCAE-A40E-41D3-AAF8-300F33006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4DD29-D7D8-4BFE-BE04-9284B4648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C6FEF-8812-4790-BF59-F7C49B39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87C4F-9D52-487C-9165-364577D5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03E-A4D5-4413-8A38-73F86B0E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3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EE94-B502-418C-8209-A3A371A9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EC7A8-9138-425F-BDB4-4B68F7607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26C65-0917-4623-9776-5BE8E594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950C4-9EEB-45F5-8121-3AEFCE29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F73F6-E1B8-4181-B515-76AD3A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3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7322E-957B-4063-9F6F-3C162ECC8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5758E-59BA-4F46-8506-4944DA9A6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52F24-5087-4268-88C7-06D50FA0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355EF-C2FD-42F2-87F7-FA325012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2B449-9654-48E8-BD87-775F14E4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98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19AF-91D0-48CF-8828-266BC5BE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10E1-7109-4446-BA42-A3277E868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8C0A3-36E6-4015-8C73-61E47825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92148-AF07-45C8-9124-C8BA3DAA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32B8E-3095-4BAB-AC46-5618199A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8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FF4A-2350-4218-A744-9C697F88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F4423-3C44-41A1-8684-5AC5B9A8F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CC1D-2013-4544-B1F8-6C9FB5F1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48EF-4DCA-47B1-80AD-AA84E4AB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6D354-5AC7-4E0E-AC0E-51E8746A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4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56E4-CD2A-4CB9-86F0-00B983126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277B1-9389-4571-8A96-E8A707863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A9AB2-972D-45A5-918F-93AA5A6A6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A06DD-CE2D-4518-9F98-34C859D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5FFBB-0D88-4AB1-ABDB-598666ED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8E038-6F6B-456F-9621-D13C48A6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0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38E2-9F02-424C-A36A-CE054AF4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17057-C5FD-4F0C-A04E-716A57EB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6BE5D-1747-4449-A07C-591725721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322EC-4DF8-46B7-83C4-B003FB756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25610-8250-4F82-A3E7-EC252DE14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36DF5-0D6A-40F5-A07E-6A5855D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0A537-0C51-459A-BA8F-4125A9AC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8DE33-EF17-4887-B656-F18EE900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35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DEC7-3B01-4A21-93FF-705AFEEC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265B7-DB28-4B1C-ADD1-20507EB0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768F5-58BD-4021-90C8-1C24561C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C391-8008-4D2F-A427-D345E9BE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2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B44C7-7FF2-4100-8941-5D1DCA0F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B1B72-0456-45DE-9DDB-37561F16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6DA1B-5D7A-42CA-8B33-154E9273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69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05A0E-6311-4007-AE78-185A9F13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95EB-11D6-4459-A873-26D80E7E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56FCE-0AE2-4E4D-8121-FB4DC65FC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F6C27-BBE7-4335-8D27-93880F6B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D6A95-2D70-47C9-B6B9-0E45CDCD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07F21-84AE-4D1A-9ADC-7B340FEC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6393-8F54-4AA9-B2B1-D1B5207A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B5476-1BE8-4BFF-B03B-FBAC3CEF5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03569-D024-4A88-B673-5D278EC00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064F8-5D08-4D16-B7E8-0E7773BE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BEF81-D471-43AE-B5E1-58CF9FFB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1BA52-EB0E-4278-A1C5-289532E5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2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104F7-66D9-4F21-9D06-A0B23469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9EF56-C859-48AB-9491-FC22D4155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DF2F2-2D17-4831-B4FA-FE1ACD41E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4332-2131-4BA6-9F5E-725DD9C284EF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802B5-0301-48E3-819C-7268618BD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51584-671B-4D29-BA8F-D911CE44A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E42F-DF0C-4C05-9FD1-B4C71733C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4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ess_camer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706A-9519-454B-A041-4BA5863F5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0924"/>
            <a:ext cx="9144000" cy="2387600"/>
          </a:xfrm>
        </p:spPr>
        <p:txBody>
          <a:bodyPr>
            <a:noAutofit/>
          </a:bodyPr>
          <a:lstStyle/>
          <a:p>
            <a:br>
              <a:rPr lang="en-GB" sz="10200" dirty="0">
                <a:latin typeface="Bookman Old Style" panose="02050604050505020204" pitchFamily="18" charset="0"/>
              </a:rPr>
            </a:br>
            <a:br>
              <a:rPr lang="en-GB" sz="10200" dirty="0">
                <a:latin typeface="Bookman Old Style" panose="02050604050505020204" pitchFamily="18" charset="0"/>
              </a:rPr>
            </a:br>
            <a:br>
              <a:rPr lang="en-GB" sz="10200" dirty="0">
                <a:latin typeface="Bookman Old Style" panose="02050604050505020204" pitchFamily="18" charset="0"/>
              </a:rPr>
            </a:br>
            <a:r>
              <a:rPr lang="en-GB" sz="10200" dirty="0">
                <a:latin typeface="Bookman Old Style" panose="02050604050505020204" pitchFamily="18" charset="0"/>
              </a:rPr>
              <a:t>Old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9AAF6-87FF-4FEF-8D7C-40A0F417C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An old camera&#10;&#10;Description automatically generated">
            <a:extLst>
              <a:ext uri="{FF2B5EF4-FFF2-40B4-BE49-F238E27FC236}">
                <a16:creationId xmlns:a16="http://schemas.microsoft.com/office/drawing/2014/main" id="{1DC4C211-39C5-49F5-B9C4-76D244C34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95300" y="2968076"/>
            <a:ext cx="4801400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B5544B-3E2E-4093-BA17-37B40F6340EA}"/>
              </a:ext>
            </a:extLst>
          </p:cNvPr>
          <p:cNvSpPr txBox="1"/>
          <p:nvPr/>
        </p:nvSpPr>
        <p:spPr>
          <a:xfrm>
            <a:off x="1294600" y="6967592"/>
            <a:ext cx="561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.wikipedia.org/wiki/Press_camera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5154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D3BF-3C96-4246-B207-6FBD9B31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BBC337-82E1-4B7D-B4FD-FC8CF2BABC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50" y="183606"/>
            <a:ext cx="4868090" cy="6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8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old ring on a table&#10;&#10;Description automatically generated">
            <a:extLst>
              <a:ext uri="{FF2B5EF4-FFF2-40B4-BE49-F238E27FC236}">
                <a16:creationId xmlns:a16="http://schemas.microsoft.com/office/drawing/2014/main" id="{65A65B3F-A4C2-4892-8156-D0C7D40E6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13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electronics&#10;&#10;Description automatically generated">
            <a:extLst>
              <a:ext uri="{FF2B5EF4-FFF2-40B4-BE49-F238E27FC236}">
                <a16:creationId xmlns:a16="http://schemas.microsoft.com/office/drawing/2014/main" id="{76820FF3-5083-4267-9F75-639B490D6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table, sitting, building&#10;&#10;Description automatically generated">
            <a:extLst>
              <a:ext uri="{FF2B5EF4-FFF2-40B4-BE49-F238E27FC236}">
                <a16:creationId xmlns:a16="http://schemas.microsoft.com/office/drawing/2014/main" id="{3ECD35B4-03D3-49E9-8206-84D89CFE9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camera&#10;&#10;Description automatically generated">
            <a:extLst>
              <a:ext uri="{FF2B5EF4-FFF2-40B4-BE49-F238E27FC236}">
                <a16:creationId xmlns:a16="http://schemas.microsoft.com/office/drawing/2014/main" id="{C9E8BCAE-DB6F-4615-827A-E4788E94C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b="172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4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hoto, indoor, window, sitting&#10;&#10;Description automatically generated">
            <a:extLst>
              <a:ext uri="{FF2B5EF4-FFF2-40B4-BE49-F238E27FC236}">
                <a16:creationId xmlns:a16="http://schemas.microsoft.com/office/drawing/2014/main" id="{57DC68E2-4F6E-4281-B77F-B721906A1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 b="74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9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C8F4-1C4B-4DAC-BD29-7D58DD47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9CCA7E8A-6304-474E-922A-A7726EA92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59" y="1825625"/>
            <a:ext cx="7742881" cy="4351338"/>
          </a:xfrm>
        </p:spPr>
      </p:pic>
    </p:spTree>
    <p:extLst>
      <p:ext uri="{BB962C8B-B14F-4D97-AF65-F5344CB8AC3E}">
        <p14:creationId xmlns:p14="http://schemas.microsoft.com/office/powerpoint/2010/main" val="87794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1835-13EF-4C38-B6E3-29052532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AF6C3-C86B-46E8-BEC1-587C86D3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600" dirty="0">
                <a:latin typeface="Bookman Old Style" panose="02050604050505020204" pitchFamily="18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32365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Office Theme</vt:lpstr>
      <vt:lpstr>   Old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Technology</dc:title>
  <dc:creator>Charlotte Evans</dc:creator>
  <cp:lastModifiedBy>Charlotte Evans</cp:lastModifiedBy>
  <cp:revision>4</cp:revision>
  <dcterms:created xsi:type="dcterms:W3CDTF">2020-05-24T19:18:20Z</dcterms:created>
  <dcterms:modified xsi:type="dcterms:W3CDTF">2020-05-24T19:33:38Z</dcterms:modified>
</cp:coreProperties>
</file>