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56"/>
    <a:srgbClr val="00CC99"/>
    <a:srgbClr val="66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3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9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9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F09456"/>
            </a:gs>
            <a:gs pos="60000">
              <a:schemeClr val="accent4">
                <a:lumMod val="40000"/>
                <a:lumOff val="60000"/>
              </a:schemeClr>
            </a:gs>
            <a:gs pos="100000">
              <a:srgbClr val="F0945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8B83-4F62-4E54-9E29-8026FCA10C1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Set 2 Pronunciation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50" y="2348706"/>
            <a:ext cx="4762500" cy="330517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0"/>
    </mc:Choice>
    <mc:Fallback xmlns="">
      <p:transition spd="slow" advTm="2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429" y="39558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8263" y="5551055"/>
            <a:ext cx="468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that’s not fair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873" y="580967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ir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4061" y="5588000"/>
            <a:ext cx="440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whirl and twirl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690" y="42804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ou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0295" y="5614126"/>
            <a:ext cx="371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shout it out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"/>
    </mc:Choice>
    <mc:Fallback xmlns="">
      <p:transition spd="slow" advTm="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344" y="387136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oy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4040" y="5726545"/>
            <a:ext cx="472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toy to enjoy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"/>
    </mc:Choice>
    <mc:Fallback xmlns="">
      <p:transition spd="slow" advTm="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690" y="39927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2181" y="5588000"/>
            <a:ext cx="371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may I play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"/>
    </mc:Choice>
    <mc:Fallback xmlns="">
      <p:transition spd="slow" advTm="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986" y="27432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ee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184" y="5791200"/>
            <a:ext cx="542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what can you see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741" y="48741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igh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555" y="5732379"/>
            <a:ext cx="277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fly high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"/>
    </mc:Choice>
    <mc:Fallback xmlns="">
      <p:transition spd="slow" advTm="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126" y="12100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8520" y="5710377"/>
            <a:ext cx="441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blow the snow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6"/>
    </mc:Choice>
    <mc:Fallback xmlns="">
      <p:transition spd="slow"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18" y="391886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oo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891" y="5751630"/>
            <a:ext cx="473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poo at the zoo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212" y="42144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oo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565" y="5680364"/>
            <a:ext cx="427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look at a book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6"/>
    </mc:Choice>
    <mc:Fallback xmlns="">
      <p:transition spd="slow" advTm="5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28" y="29873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>
                <a:latin typeface="Comic Sans MS" panose="030F0702030302020204" pitchFamily="66" charset="0"/>
              </a:rPr>
              <a:t>ar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3840" y="5588000"/>
            <a:ext cx="424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start the car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6"/>
    </mc:Choice>
    <mc:Fallback xmlns="">
      <p:transition spd="slow" advTm="5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27102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3030" y="5588000"/>
            <a:ext cx="449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shut the door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"/>
    </mc:Choice>
    <mc:Fallback xmlns="">
      <p:transition spd="slow" advTm="5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54</Words>
  <Application>Microsoft Macintosh PowerPoint</Application>
  <PresentationFormat>Widescreen</PresentationFormat>
  <Paragraphs>25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Set 2 Pronunciation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Hopkinson</dc:creator>
  <cp:lastModifiedBy>jesslat latimer</cp:lastModifiedBy>
  <cp:revision>13</cp:revision>
  <dcterms:created xsi:type="dcterms:W3CDTF">2021-01-25T10:07:59Z</dcterms:created>
  <dcterms:modified xsi:type="dcterms:W3CDTF">2023-11-28T18:32:28Z</dcterms:modified>
</cp:coreProperties>
</file>