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58" r:id="rId3"/>
    <p:sldId id="264" r:id="rId4"/>
    <p:sldId id="267" r:id="rId5"/>
  </p:sldIdLst>
  <p:sldSz cx="9144000" cy="6858000" type="screen4x3"/>
  <p:notesSz cx="6858000" cy="9144000"/>
  <p:embeddedFontLst>
    <p:embeddedFont>
      <p:font typeface="Tuffy" panose="020B0603060100000000" pitchFamily="34" charset="0"/>
      <p:regular r:id="rId8"/>
      <p:bold r:id="rId9"/>
      <p:italic r:id="rId10"/>
      <p:boldItalic r:id="rId11"/>
    </p:embeddedFont>
    <p:embeddedFont>
      <p:font typeface="Sassoon Infant Rg" panose="02000503030000020003" pitchFamily="50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pitchFamily="2" charset="0"/>
      <p:bold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Frere Jacques">
            <a:hlinkClick r:id="" action="ppaction://media"/>
            <a:extLst>
              <a:ext uri="{FF2B5EF4-FFF2-40B4-BE49-F238E27FC236}">
                <a16:creationId xmlns:a16="http://schemas.microsoft.com/office/drawing/2014/main" id="{8F10A671-7EFF-49C0-A837-5242BFE67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2094" y="662621"/>
            <a:ext cx="609600" cy="609600"/>
          </a:xfrm>
          <a:prstGeom prst="rect">
            <a:avLst/>
          </a:prstGeom>
        </p:spPr>
      </p:pic>
      <p:pic>
        <p:nvPicPr>
          <p:cNvPr id="16" name="Sound Button">
            <a:extLst>
              <a:ext uri="{FF2B5EF4-FFF2-40B4-BE49-F238E27FC236}">
                <a16:creationId xmlns:a16="http://schemas.microsoft.com/office/drawing/2014/main" id="{687668B3-3552-42E0-B670-33D52D71A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1021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755650" y="600347"/>
            <a:ext cx="7632700" cy="2157102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algn="ctr"/>
            <a:r>
              <a:rPr lang="en-GB" dirty="0"/>
              <a:t>Brave, brave knight, brave, brave knight,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With your sword, with your sword.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Wearing lots of armour, wearing lots of armour,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deserve, a reward.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AACCB-BC36-4FCE-AB46-08DD11BFB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5" y="1628502"/>
            <a:ext cx="1750832" cy="502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0C859-41A7-4DB5-8761-7B85D95CB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2422" y="1869976"/>
            <a:ext cx="2319624" cy="4874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7D41EE-F2F8-4D65-A342-12831F5925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35" y="3406169"/>
            <a:ext cx="2688829" cy="29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</TotalTime>
  <Words>109</Words>
  <Application>Microsoft Office PowerPoint</Application>
  <PresentationFormat>On-screen Show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Tuffy</vt:lpstr>
      <vt:lpstr>Sassoon Infant Rg</vt:lpstr>
      <vt:lpstr>Calibri</vt:lpstr>
      <vt:lpstr>Twinkl SemiBold</vt:lpstr>
      <vt:lpstr>Twinkl</vt:lpstr>
      <vt:lpstr>Office Theme</vt:lpstr>
      <vt:lpstr>Guidance for Video/Audio in PowerPoints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Sarah Williamson</dc:creator>
  <cp:lastModifiedBy>Sarah Williamson</cp:lastModifiedBy>
  <cp:revision>5</cp:revision>
  <dcterms:created xsi:type="dcterms:W3CDTF">2017-12-12T12:21:00Z</dcterms:created>
  <dcterms:modified xsi:type="dcterms:W3CDTF">2017-12-18T13:03:10Z</dcterms:modified>
</cp:coreProperties>
</file>