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19900" cy="9918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8b2IvTMvChOCH9Ievfp3kHFku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29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6875" y="743900"/>
            <a:ext cx="4546825" cy="371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1975" y="4711375"/>
            <a:ext cx="5455900" cy="44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1975" y="4711375"/>
            <a:ext cx="5455900" cy="44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6875" y="743900"/>
            <a:ext cx="4546825" cy="3719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200" cy="603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 rot="5400000">
            <a:off x="411957" y="2064543"/>
            <a:ext cx="6034087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200" cy="603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42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343150" y="8475662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914900" y="8475662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333375" y="250825"/>
            <a:ext cx="6264275" cy="8713787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4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Stone to Iron Age 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000" b="1" i="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6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Autumn 1 - Topic Based Homework </a:t>
            </a:r>
            <a:endParaRPr sz="1200" b="0" i="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Write a diary entry from the point of view of someone from 20</a:t>
            </a:r>
            <a:r>
              <a:rPr lang="en-US" sz="1400">
                <a:solidFill>
                  <a:schemeClr val="dk1"/>
                </a:solidFill>
              </a:rPr>
              <a:t>21</a:t>
            </a: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going back in time to the Stone Age.</a:t>
            </a: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a story about a young child living in the Stone Age using amazing adjectives, powerful verbs and adverbs. Can you include speech punctuation?</a:t>
            </a:r>
            <a:endParaRPr/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Stonehenge and write the information you have found  in bullet points.</a:t>
            </a: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and visit the Standing Stones in Matfen and take a photograph of yourself there.</a:t>
            </a:r>
            <a:endParaRPr/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a letter to school explaining what you found out on your visit and what you found interesting about the Standing Stones. </a:t>
            </a:r>
            <a:endParaRPr/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Stone Age Painting - Research, design and draw or paint your own Stone Age painting. </a:t>
            </a:r>
            <a:endParaRPr/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Poster - Design a poster with key information about the Stone Age.</a:t>
            </a:r>
            <a:endParaRPr/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Stone Age Houses - Research Stone Age houses, they were made from materials people found around them. Collect twigs and moss or fur fabric and create your own model house. </a:t>
            </a:r>
            <a:endParaRPr/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Stonehenge Model - Create your own collage or 3D model of Stonehenge. </a:t>
            </a:r>
            <a:endParaRPr/>
          </a:p>
          <a:p>
            <a:pPr marL="0" lvl="0" indent="-82232" algn="just" rtl="0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Fabric Dying - People in the stone age used natural dyes like elderberries and bloom flowers. Using white cotton material experiment with different natural materials to make different colours of dye.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sz="20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You will get 5 house points for every piece of optional homework you do!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26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13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sz="1400" b="1" i="1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1" i="1" u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80000"/>
              </a:lnSpc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500" b="0" i="0" u="none">
              <a:solidFill>
                <a:srgbClr val="89898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500" b="0" i="0" u="none">
              <a:solidFill>
                <a:srgbClr val="898989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Kate Younger</cp:lastModifiedBy>
  <cp:revision>1</cp:revision>
  <dcterms:created xsi:type="dcterms:W3CDTF">2016-04-11T18:14:41Z</dcterms:created>
  <dcterms:modified xsi:type="dcterms:W3CDTF">2021-09-09T17:46:32Z</dcterms:modified>
</cp:coreProperties>
</file>