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065213" y="304800"/>
            <a:ext cx="7091361" cy="2793906"/>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065213" y="3108804"/>
            <a:ext cx="7091361" cy="838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a:endParaRPr/>
          </a:p>
        </p:txBody>
      </p:sp>
      <p:sp>
        <p:nvSpPr>
          <p:cNvPr id="18" name="Google Shape;18;p1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2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rot="5400000">
            <a:off x="4837113" y="-1028700"/>
            <a:ext cx="4114800" cy="93726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76" name="Google Shape;76;p2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25"/>
          <p:cNvSpPr txBox="1">
            <a:spLocks noGrp="1"/>
          </p:cNvSpPr>
          <p:nvPr>
            <p:ph type="title"/>
          </p:nvPr>
        </p:nvSpPr>
        <p:spPr>
          <a:xfrm rot="5400000">
            <a:off x="8017814" y="2152001"/>
            <a:ext cx="5410200" cy="17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25"/>
          <p:cNvSpPr txBox="1">
            <a:spLocks noGrp="1"/>
          </p:cNvSpPr>
          <p:nvPr>
            <p:ph type="body" idx="1"/>
          </p:nvPr>
        </p:nvSpPr>
        <p:spPr>
          <a:xfrm rot="5400000">
            <a:off x="3256107" y="-741506"/>
            <a:ext cx="5410200" cy="7502814"/>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82" name="Google Shape;82;p2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24" name="Google Shape;24;p16"/>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6"/>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6"/>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180013" y="1600200"/>
            <a:ext cx="6400801" cy="24860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180011" y="4105029"/>
            <a:ext cx="6400801"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00"/>
              </a:spcBef>
              <a:spcAft>
                <a:spcPts val="0"/>
              </a:spcAft>
              <a:buClr>
                <a:schemeClr val="accent2"/>
              </a:buClr>
              <a:buSzPts val="1600"/>
              <a:buNone/>
              <a:defRPr sz="2000">
                <a:solidFill>
                  <a:schemeClr val="accent2"/>
                </a:solidFill>
              </a:defRPr>
            </a:lvl1pPr>
            <a:lvl2pPr marL="914400" lvl="1" indent="-228600" algn="l">
              <a:lnSpc>
                <a:spcPct val="90000"/>
              </a:lnSpc>
              <a:spcBef>
                <a:spcPts val="1000"/>
              </a:spcBef>
              <a:spcAft>
                <a:spcPts val="0"/>
              </a:spcAft>
              <a:buClr>
                <a:srgbClr val="999999"/>
              </a:buClr>
              <a:buSzPts val="1600"/>
              <a:buNone/>
              <a:defRPr sz="2000">
                <a:solidFill>
                  <a:srgbClr val="999999"/>
                </a:solidFill>
              </a:defRPr>
            </a:lvl2pPr>
            <a:lvl3pPr marL="1371600" lvl="2" indent="-228600" algn="l">
              <a:lnSpc>
                <a:spcPct val="90000"/>
              </a:lnSpc>
              <a:spcBef>
                <a:spcPts val="800"/>
              </a:spcBef>
              <a:spcAft>
                <a:spcPts val="0"/>
              </a:spcAft>
              <a:buClr>
                <a:srgbClr val="999999"/>
              </a:buClr>
              <a:buSzPts val="1440"/>
              <a:buNone/>
              <a:defRPr sz="1800">
                <a:solidFill>
                  <a:srgbClr val="999999"/>
                </a:solidFill>
              </a:defRPr>
            </a:lvl3pPr>
            <a:lvl4pPr marL="1828800" lvl="3" indent="-228600" algn="l">
              <a:lnSpc>
                <a:spcPct val="90000"/>
              </a:lnSpc>
              <a:spcBef>
                <a:spcPts val="800"/>
              </a:spcBef>
              <a:spcAft>
                <a:spcPts val="0"/>
              </a:spcAft>
              <a:buClr>
                <a:srgbClr val="999999"/>
              </a:buClr>
              <a:buSzPts val="1280"/>
              <a:buNone/>
              <a:defRPr sz="1600">
                <a:solidFill>
                  <a:srgbClr val="999999"/>
                </a:solidFill>
              </a:defRPr>
            </a:lvl4pPr>
            <a:lvl5pPr marL="2286000" lvl="4" indent="-228600" algn="l">
              <a:lnSpc>
                <a:spcPct val="90000"/>
              </a:lnSpc>
              <a:spcBef>
                <a:spcPts val="800"/>
              </a:spcBef>
              <a:spcAft>
                <a:spcPts val="0"/>
              </a:spcAft>
              <a:buClr>
                <a:srgbClr val="999999"/>
              </a:buClr>
              <a:buSzPts val="1280"/>
              <a:buNone/>
              <a:defRPr sz="1600">
                <a:solidFill>
                  <a:srgbClr val="999999"/>
                </a:solidFill>
              </a:defRPr>
            </a:lvl5pPr>
            <a:lvl6pPr marL="2743200" lvl="5" indent="-228600" algn="l">
              <a:lnSpc>
                <a:spcPct val="90000"/>
              </a:lnSpc>
              <a:spcBef>
                <a:spcPts val="800"/>
              </a:spcBef>
              <a:spcAft>
                <a:spcPts val="0"/>
              </a:spcAft>
              <a:buClr>
                <a:srgbClr val="999999"/>
              </a:buClr>
              <a:buSzPts val="1280"/>
              <a:buNone/>
              <a:defRPr sz="1600">
                <a:solidFill>
                  <a:srgbClr val="999999"/>
                </a:solidFill>
              </a:defRPr>
            </a:lvl6pPr>
            <a:lvl7pPr marL="3200400" lvl="6" indent="-228600" algn="l">
              <a:lnSpc>
                <a:spcPct val="90000"/>
              </a:lnSpc>
              <a:spcBef>
                <a:spcPts val="800"/>
              </a:spcBef>
              <a:spcAft>
                <a:spcPts val="0"/>
              </a:spcAft>
              <a:buClr>
                <a:srgbClr val="999999"/>
              </a:buClr>
              <a:buSzPts val="1280"/>
              <a:buNone/>
              <a:defRPr sz="1600">
                <a:solidFill>
                  <a:srgbClr val="999999"/>
                </a:solidFill>
              </a:defRPr>
            </a:lvl7pPr>
            <a:lvl8pPr marL="3657600" lvl="7" indent="-228600" algn="l">
              <a:lnSpc>
                <a:spcPct val="90000"/>
              </a:lnSpc>
              <a:spcBef>
                <a:spcPts val="800"/>
              </a:spcBef>
              <a:spcAft>
                <a:spcPts val="0"/>
              </a:spcAft>
              <a:buClr>
                <a:srgbClr val="999999"/>
              </a:buClr>
              <a:buSzPts val="1280"/>
              <a:buNone/>
              <a:defRPr sz="1600">
                <a:solidFill>
                  <a:srgbClr val="999999"/>
                </a:solidFill>
              </a:defRPr>
            </a:lvl8pPr>
            <a:lvl9pPr marL="4114800" lvl="8" indent="-228600" algn="l">
              <a:lnSpc>
                <a:spcPct val="90000"/>
              </a:lnSpc>
              <a:spcBef>
                <a:spcPts val="800"/>
              </a:spcBef>
              <a:spcAft>
                <a:spcPts val="0"/>
              </a:spcAft>
              <a:buClr>
                <a:srgbClr val="999999"/>
              </a:buClr>
              <a:buSzPts val="1280"/>
              <a:buNone/>
              <a:defRPr sz="1600">
                <a:solidFill>
                  <a:srgbClr val="999999"/>
                </a:solidFill>
              </a:defRPr>
            </a:lvl9pPr>
          </a:lstStyle>
          <a:p>
            <a:endParaRPr/>
          </a:p>
        </p:txBody>
      </p:sp>
      <p:sp>
        <p:nvSpPr>
          <p:cNvPr id="30" name="Google Shape;30;p17"/>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22082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6" name="Google Shape;36;p18"/>
          <p:cNvSpPr txBox="1">
            <a:spLocks noGrp="1"/>
          </p:cNvSpPr>
          <p:nvPr>
            <p:ph type="body" idx="2"/>
          </p:nvPr>
        </p:nvSpPr>
        <p:spPr>
          <a:xfrm>
            <a:off x="70088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7" name="Google Shape;37;p18"/>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8"/>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22082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3" name="Google Shape;43;p19"/>
          <p:cNvSpPr txBox="1">
            <a:spLocks noGrp="1"/>
          </p:cNvSpPr>
          <p:nvPr>
            <p:ph type="body" idx="2"/>
          </p:nvPr>
        </p:nvSpPr>
        <p:spPr>
          <a:xfrm>
            <a:off x="22082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4" name="Google Shape;44;p19"/>
          <p:cNvSpPr txBox="1">
            <a:spLocks noGrp="1"/>
          </p:cNvSpPr>
          <p:nvPr>
            <p:ph type="body" idx="3"/>
          </p:nvPr>
        </p:nvSpPr>
        <p:spPr>
          <a:xfrm>
            <a:off x="70088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5" name="Google Shape;45;p19"/>
          <p:cNvSpPr txBox="1">
            <a:spLocks noGrp="1"/>
          </p:cNvSpPr>
          <p:nvPr>
            <p:ph type="body" idx="4"/>
          </p:nvPr>
        </p:nvSpPr>
        <p:spPr>
          <a:xfrm>
            <a:off x="70088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6" name="Google Shape;46;p19"/>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1293813" y="533400"/>
            <a:ext cx="6858000" cy="4800600"/>
          </a:xfrm>
          <a:prstGeom prst="rect">
            <a:avLst/>
          </a:prstGeom>
          <a:noFill/>
          <a:ln>
            <a:noFill/>
          </a:ln>
        </p:spPr>
        <p:txBody>
          <a:bodyPr spcFirstLastPara="1" wrap="square" lIns="91425" tIns="45700" rIns="91425" bIns="45700" anchor="t" anchorCtr="0">
            <a:normAutofit/>
          </a:bodyPr>
          <a:lstStyle>
            <a:lvl1pPr marL="457200" lvl="0" indent="-350520" algn="l">
              <a:lnSpc>
                <a:spcPct val="90000"/>
              </a:lnSpc>
              <a:spcBef>
                <a:spcPts val="1800"/>
              </a:spcBef>
              <a:spcAft>
                <a:spcPts val="0"/>
              </a:spcAft>
              <a:buClr>
                <a:schemeClr val="dk1"/>
              </a:buClr>
              <a:buSzPts val="1920"/>
              <a:buChar char="▪"/>
              <a:defRPr sz="2400"/>
            </a:lvl1pPr>
            <a:lvl2pPr marL="914400" lvl="1" indent="-330200" algn="l">
              <a:lnSpc>
                <a:spcPct val="90000"/>
              </a:lnSpc>
              <a:spcBef>
                <a:spcPts val="1000"/>
              </a:spcBef>
              <a:spcAft>
                <a:spcPts val="0"/>
              </a:spcAft>
              <a:buClr>
                <a:schemeClr val="dk1"/>
              </a:buClr>
              <a:buSzPts val="1600"/>
              <a:buChar char="▪"/>
              <a:defRPr sz="2000"/>
            </a:lvl2pPr>
            <a:lvl3pPr marL="1371600" lvl="2" indent="-320039" algn="l">
              <a:lnSpc>
                <a:spcPct val="90000"/>
              </a:lnSpc>
              <a:spcBef>
                <a:spcPts val="800"/>
              </a:spcBef>
              <a:spcAft>
                <a:spcPts val="0"/>
              </a:spcAft>
              <a:buClr>
                <a:schemeClr val="dk1"/>
              </a:buClr>
              <a:buSzPts val="1440"/>
              <a:buChar char="▪"/>
              <a:defRPr sz="1800"/>
            </a:lvl3pPr>
            <a:lvl4pPr marL="1828800" lvl="3" indent="-309880" algn="l">
              <a:lnSpc>
                <a:spcPct val="90000"/>
              </a:lnSpc>
              <a:spcBef>
                <a:spcPts val="800"/>
              </a:spcBef>
              <a:spcAft>
                <a:spcPts val="0"/>
              </a:spcAft>
              <a:buClr>
                <a:schemeClr val="dk1"/>
              </a:buClr>
              <a:buSzPts val="1280"/>
              <a:buChar char="▪"/>
              <a:defRPr sz="1600"/>
            </a:lvl4pPr>
            <a:lvl5pPr marL="2286000" lvl="4" indent="-299720" algn="l">
              <a:lnSpc>
                <a:spcPct val="90000"/>
              </a:lnSpc>
              <a:spcBef>
                <a:spcPts val="800"/>
              </a:spcBef>
              <a:spcAft>
                <a:spcPts val="0"/>
              </a:spcAft>
              <a:buClr>
                <a:schemeClr val="dk1"/>
              </a:buClr>
              <a:buSzPts val="1120"/>
              <a:buChar char="▪"/>
              <a:defRPr sz="1400"/>
            </a:lvl5pPr>
            <a:lvl6pPr marL="2743200" lvl="5" indent="-299720" algn="l">
              <a:lnSpc>
                <a:spcPct val="90000"/>
              </a:lnSpc>
              <a:spcBef>
                <a:spcPts val="800"/>
              </a:spcBef>
              <a:spcAft>
                <a:spcPts val="0"/>
              </a:spcAft>
              <a:buClr>
                <a:schemeClr val="dk1"/>
              </a:buClr>
              <a:buSzPts val="1120"/>
              <a:buChar char="▪"/>
              <a:defRPr sz="1400"/>
            </a:lvl6pPr>
            <a:lvl7pPr marL="3200400" lvl="6" indent="-299720" algn="l">
              <a:lnSpc>
                <a:spcPct val="90000"/>
              </a:lnSpc>
              <a:spcBef>
                <a:spcPts val="800"/>
              </a:spcBef>
              <a:spcAft>
                <a:spcPts val="0"/>
              </a:spcAft>
              <a:buClr>
                <a:schemeClr val="dk1"/>
              </a:buClr>
              <a:buSzPts val="1120"/>
              <a:buChar char="▪"/>
              <a:defRPr sz="1400"/>
            </a:lvl7pPr>
            <a:lvl8pPr marL="3657600" lvl="7" indent="-299720" algn="l">
              <a:lnSpc>
                <a:spcPct val="90000"/>
              </a:lnSpc>
              <a:spcBef>
                <a:spcPts val="800"/>
              </a:spcBef>
              <a:spcAft>
                <a:spcPts val="0"/>
              </a:spcAft>
              <a:buClr>
                <a:schemeClr val="dk1"/>
              </a:buClr>
              <a:buSzPts val="1120"/>
              <a:buChar char="▪"/>
              <a:defRPr sz="1400"/>
            </a:lvl8pPr>
            <a:lvl9pPr marL="4114800" lvl="8" indent="-299720" algn="l">
              <a:lnSpc>
                <a:spcPct val="90000"/>
              </a:lnSpc>
              <a:spcBef>
                <a:spcPts val="800"/>
              </a:spcBef>
              <a:spcAft>
                <a:spcPts val="0"/>
              </a:spcAft>
              <a:buClr>
                <a:schemeClr val="dk1"/>
              </a:buClr>
              <a:buSzPts val="1120"/>
              <a:buChar char="▪"/>
              <a:defRPr sz="1400"/>
            </a:lvl9pPr>
          </a:lstStyle>
          <a:p>
            <a:endParaRPr/>
          </a:p>
        </p:txBody>
      </p:sp>
      <p:sp>
        <p:nvSpPr>
          <p:cNvPr id="61" name="Google Shape;61;p22"/>
          <p:cNvSpPr txBox="1">
            <a:spLocks noGrp="1"/>
          </p:cNvSpPr>
          <p:nvPr>
            <p:ph type="body" idx="2"/>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62" name="Google Shape;62;p22"/>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p:nvPr/>
        </p:nvSpPr>
        <p:spPr>
          <a:xfrm>
            <a:off x="1293812" y="533400"/>
            <a:ext cx="6858001" cy="4800600"/>
          </a:xfrm>
          <a:prstGeom prst="roundRect">
            <a:avLst>
              <a:gd name="adj" fmla="val 4409"/>
            </a:avLst>
          </a:prstGeom>
          <a:solidFill>
            <a:schemeClr val="lt1"/>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68" name="Google Shape;68;p23" descr="An empty placeholder to add an image. Click on the placeholder and select the image that you wish to add."/>
          <p:cNvSpPr>
            <a:spLocks noGrp="1"/>
          </p:cNvSpPr>
          <p:nvPr>
            <p:ph type="pic" idx="2"/>
          </p:nvPr>
        </p:nvSpPr>
        <p:spPr>
          <a:xfrm>
            <a:off x="1408112" y="647700"/>
            <a:ext cx="6629400" cy="4572000"/>
          </a:xfrm>
          <a:prstGeom prst="roundRect">
            <a:avLst>
              <a:gd name="adj" fmla="val 3725"/>
            </a:avLst>
          </a:prstGeom>
          <a:noFill/>
          <a:ln>
            <a:noFill/>
          </a:ln>
        </p:spPr>
        <p:txBody>
          <a:bodyPr spcFirstLastPara="1" wrap="square" lIns="91425" tIns="914400" rIns="91425" bIns="45700" anchor="t" anchorCtr="0">
            <a:normAutofit/>
          </a:bodyPr>
          <a:lstStyle>
            <a:lvl1pPr marR="0" lvl="0" algn="ctr" rtl="0">
              <a:lnSpc>
                <a:spcPct val="90000"/>
              </a:lnSpc>
              <a:spcBef>
                <a:spcPts val="1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240"/>
              <a:buFont typeface="Noto Sans Symbols"/>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9" name="Google Shape;69;p23"/>
          <p:cNvSpPr txBox="1">
            <a:spLocks noGrp="1"/>
          </p:cNvSpPr>
          <p:nvPr>
            <p:ph type="body" idx="1"/>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70" name="Google Shape;70;p23"/>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FD0E2"/>
            </a:gs>
            <a:gs pos="74000">
              <a:srgbClr val="DEE892"/>
            </a:gs>
            <a:gs pos="83000">
              <a:srgbClr val="DEE892"/>
            </a:gs>
            <a:gs pos="100000">
              <a:srgbClr val="E9F0B5"/>
            </a:gs>
          </a:gsLst>
          <a:lin ang="54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400"/>
              <a:buFont typeface="Arial"/>
              <a:buNone/>
              <a:defRPr sz="3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800"/>
              </a:spcBef>
              <a:spcAft>
                <a:spcPts val="0"/>
              </a:spcAft>
              <a:buClr>
                <a:schemeClr val="dk1"/>
              </a:buClr>
              <a:buSzPts val="1600"/>
              <a:buFont typeface="Noto Sans Symbols"/>
              <a:buChar char="▪"/>
              <a:defRPr sz="2000" b="0" i="0" u="none" strike="noStrike" cap="none">
                <a:solidFill>
                  <a:schemeClr val="dk1"/>
                </a:solidFill>
                <a:latin typeface="Arial"/>
                <a:ea typeface="Arial"/>
                <a:cs typeface="Arial"/>
                <a:sym typeface="Arial"/>
              </a:defRPr>
            </a:lvl1pPr>
            <a:lvl2pPr marL="914400" marR="0" lvl="1" indent="-320040" algn="l" rtl="0">
              <a:lnSpc>
                <a:spcPct val="90000"/>
              </a:lnSpc>
              <a:spcBef>
                <a:spcPts val="1000"/>
              </a:spcBef>
              <a:spcAft>
                <a:spcPts val="0"/>
              </a:spcAft>
              <a:buClr>
                <a:schemeClr val="dk1"/>
              </a:buClr>
              <a:buSzPts val="1440"/>
              <a:buFont typeface="Noto Sans Symbols"/>
              <a:buChar char="▪"/>
              <a:defRPr sz="1800" b="0" i="0" u="none" strike="noStrike" cap="none">
                <a:solidFill>
                  <a:schemeClr val="dk1"/>
                </a:solidFill>
                <a:latin typeface="Arial"/>
                <a:ea typeface="Arial"/>
                <a:cs typeface="Arial"/>
                <a:sym typeface="Arial"/>
              </a:defRPr>
            </a:lvl2pPr>
            <a:lvl3pPr marL="1371600" marR="0" lvl="2" indent="-309880" algn="l" rtl="0">
              <a:lnSpc>
                <a:spcPct val="90000"/>
              </a:lnSpc>
              <a:spcBef>
                <a:spcPts val="800"/>
              </a:spcBef>
              <a:spcAft>
                <a:spcPts val="0"/>
              </a:spcAft>
              <a:buClr>
                <a:schemeClr val="dk1"/>
              </a:buClr>
              <a:buSzPts val="1280"/>
              <a:buFont typeface="Noto Sans Symbols"/>
              <a:buChar char="▪"/>
              <a:defRPr sz="1600" b="0" i="0" u="none" strike="noStrike" cap="none">
                <a:solidFill>
                  <a:schemeClr val="dk1"/>
                </a:solidFill>
                <a:latin typeface="Arial"/>
                <a:ea typeface="Arial"/>
                <a:cs typeface="Arial"/>
                <a:sym typeface="Arial"/>
              </a:defRPr>
            </a:lvl3pPr>
            <a:lvl4pPr marL="1828800" marR="0" lvl="3" indent="-299719"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4pPr>
            <a:lvl5pPr marL="2286000" marR="0" lvl="4"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5pPr>
            <a:lvl6pPr marL="2743200" marR="0" lvl="5"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6pPr>
            <a:lvl7pPr marL="3200400" marR="0" lvl="6"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7pPr>
            <a:lvl8pPr marL="3657600" marR="0" lvl="7"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8pPr>
            <a:lvl9pPr marL="4114800" marR="0" lvl="8"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9pPr>
          </a:lstStyle>
          <a:p>
            <a:endParaRPr/>
          </a:p>
        </p:txBody>
      </p:sp>
      <p:sp>
        <p:nvSpPr>
          <p:cNvPr id="12" name="Google Shape;12;p1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AB3C19"/>
                </a:solidFill>
                <a:latin typeface="Arial"/>
                <a:ea typeface="Arial"/>
                <a:cs typeface="Arial"/>
                <a:sym typeface="Arial"/>
              </a:defRPr>
            </a:lvl1pPr>
            <a:lvl2pPr marL="0" marR="0" lvl="1" indent="0" algn="ctr" rtl="0">
              <a:spcBef>
                <a:spcPts val="0"/>
              </a:spcBef>
              <a:buNone/>
              <a:defRPr sz="1100" b="1" i="0" u="none" strike="noStrike" cap="none">
                <a:solidFill>
                  <a:srgbClr val="AB3C19"/>
                </a:solidFill>
                <a:latin typeface="Arial"/>
                <a:ea typeface="Arial"/>
                <a:cs typeface="Arial"/>
                <a:sym typeface="Arial"/>
              </a:defRPr>
            </a:lvl2pPr>
            <a:lvl3pPr marL="0" marR="0" lvl="2" indent="0" algn="ctr" rtl="0">
              <a:spcBef>
                <a:spcPts val="0"/>
              </a:spcBef>
              <a:buNone/>
              <a:defRPr sz="1100" b="1" i="0" u="none" strike="noStrike" cap="none">
                <a:solidFill>
                  <a:srgbClr val="AB3C19"/>
                </a:solidFill>
                <a:latin typeface="Arial"/>
                <a:ea typeface="Arial"/>
                <a:cs typeface="Arial"/>
                <a:sym typeface="Arial"/>
              </a:defRPr>
            </a:lvl3pPr>
            <a:lvl4pPr marL="0" marR="0" lvl="3" indent="0" algn="ctr" rtl="0">
              <a:spcBef>
                <a:spcPts val="0"/>
              </a:spcBef>
              <a:buNone/>
              <a:defRPr sz="1100" b="1" i="0" u="none" strike="noStrike" cap="none">
                <a:solidFill>
                  <a:srgbClr val="AB3C19"/>
                </a:solidFill>
                <a:latin typeface="Arial"/>
                <a:ea typeface="Arial"/>
                <a:cs typeface="Arial"/>
                <a:sym typeface="Arial"/>
              </a:defRPr>
            </a:lvl4pPr>
            <a:lvl5pPr marL="0" marR="0" lvl="4" indent="0" algn="ctr" rtl="0">
              <a:spcBef>
                <a:spcPts val="0"/>
              </a:spcBef>
              <a:buNone/>
              <a:defRPr sz="1100" b="1" i="0" u="none" strike="noStrike" cap="none">
                <a:solidFill>
                  <a:srgbClr val="AB3C19"/>
                </a:solidFill>
                <a:latin typeface="Arial"/>
                <a:ea typeface="Arial"/>
                <a:cs typeface="Arial"/>
                <a:sym typeface="Arial"/>
              </a:defRPr>
            </a:lvl5pPr>
            <a:lvl6pPr marL="0" marR="0" lvl="5" indent="0" algn="ctr" rtl="0">
              <a:spcBef>
                <a:spcPts val="0"/>
              </a:spcBef>
              <a:buNone/>
              <a:defRPr sz="1100" b="1" i="0" u="none" strike="noStrike" cap="none">
                <a:solidFill>
                  <a:srgbClr val="AB3C19"/>
                </a:solidFill>
                <a:latin typeface="Arial"/>
                <a:ea typeface="Arial"/>
                <a:cs typeface="Arial"/>
                <a:sym typeface="Arial"/>
              </a:defRPr>
            </a:lvl6pPr>
            <a:lvl7pPr marL="0" marR="0" lvl="6" indent="0" algn="ctr" rtl="0">
              <a:spcBef>
                <a:spcPts val="0"/>
              </a:spcBef>
              <a:buNone/>
              <a:defRPr sz="1100" b="1" i="0" u="none" strike="noStrike" cap="none">
                <a:solidFill>
                  <a:srgbClr val="AB3C19"/>
                </a:solidFill>
                <a:latin typeface="Arial"/>
                <a:ea typeface="Arial"/>
                <a:cs typeface="Arial"/>
                <a:sym typeface="Arial"/>
              </a:defRPr>
            </a:lvl7pPr>
            <a:lvl8pPr marL="0" marR="0" lvl="7" indent="0" algn="ctr" rtl="0">
              <a:spcBef>
                <a:spcPts val="0"/>
              </a:spcBef>
              <a:buNone/>
              <a:defRPr sz="1100" b="1" i="0" u="none" strike="noStrike" cap="none">
                <a:solidFill>
                  <a:srgbClr val="AB3C19"/>
                </a:solidFill>
                <a:latin typeface="Arial"/>
                <a:ea typeface="Arial"/>
                <a:cs typeface="Arial"/>
                <a:sym typeface="Arial"/>
              </a:defRPr>
            </a:lvl8pPr>
            <a:lvl9pPr marL="0" marR="0" lvl="8" indent="0" algn="ctr" rtl="0">
              <a:spcBef>
                <a:spcPts val="0"/>
              </a:spcBef>
              <a:buNone/>
              <a:defRPr sz="1100" b="1" i="0" u="none" strike="noStrike" cap="none">
                <a:solidFill>
                  <a:srgbClr val="AB3C1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a:t>Welcome to </a:t>
            </a:r>
            <a:br>
              <a:rPr lang="en-GB"/>
            </a:br>
            <a:r>
              <a:rPr lang="en-GB"/>
              <a:t>Year 3 </a:t>
            </a:r>
            <a:endParaRPr/>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0"/>
          <p:cNvSpPr txBox="1">
            <a:spLocks noGrp="1"/>
          </p:cNvSpPr>
          <p:nvPr>
            <p:ph type="title"/>
          </p:nvPr>
        </p:nvSpPr>
        <p:spPr>
          <a:xfrm>
            <a:off x="970256"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b="1"/>
              <a:t>Swimming </a:t>
            </a:r>
            <a:endParaRPr/>
          </a:p>
        </p:txBody>
      </p:sp>
      <p:sp>
        <p:nvSpPr>
          <p:cNvPr id="146" name="Google Shape;146;p10"/>
          <p:cNvSpPr txBox="1">
            <a:spLocks noGrp="1"/>
          </p:cNvSpPr>
          <p:nvPr>
            <p:ph type="body"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760"/>
              <a:buNone/>
            </a:pPr>
            <a:r>
              <a:rPr lang="en-GB" sz="2200"/>
              <a:t>In year 3 the children are due to go swimming as one of our PE lessons, this is on a Wednesday. </a:t>
            </a:r>
            <a:endParaRPr sz="2200"/>
          </a:p>
          <a:p>
            <a:pPr marL="0" lvl="0" indent="0" algn="l" rtl="0">
              <a:lnSpc>
                <a:spcPct val="100000"/>
              </a:lnSpc>
              <a:spcBef>
                <a:spcPts val="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The children will go for an early lunch break as the swimming session will be held between 1-2pm</a:t>
            </a:r>
            <a:endParaRPr sz="2200"/>
          </a:p>
          <a:p>
            <a:pPr marL="0" lvl="0" indent="0" algn="l" rtl="0">
              <a:lnSpc>
                <a:spcPct val="100000"/>
              </a:lnSpc>
              <a:spcBef>
                <a:spcPts val="180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Children will be expected to bring in their swimming kit for a Wednesday with the items listed in the letter you will receive.</a:t>
            </a:r>
            <a:endParaRPr/>
          </a:p>
          <a:p>
            <a:pPr marL="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type="body"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a:t>The school website will have a class page allocated to Year 3. The school website is a great place to find out about:</a:t>
            </a:r>
            <a:endParaRPr/>
          </a:p>
          <a:p>
            <a:pPr marL="45720" lvl="0" indent="0" algn="l" rtl="0">
              <a:lnSpc>
                <a:spcPct val="120000"/>
              </a:lnSpc>
              <a:spcBef>
                <a:spcPts val="1800"/>
              </a:spcBef>
              <a:spcAft>
                <a:spcPts val="0"/>
              </a:spcAft>
              <a:buClr>
                <a:schemeClr val="dk1"/>
              </a:buClr>
              <a:buSzPct val="80000"/>
              <a:buNone/>
            </a:pPr>
            <a:endParaRPr sz="3900"/>
          </a:p>
          <a:p>
            <a:pPr marL="274320" lvl="0" indent="-228600" algn="l" rtl="0">
              <a:lnSpc>
                <a:spcPct val="90000"/>
              </a:lnSpc>
              <a:spcBef>
                <a:spcPts val="1800"/>
              </a:spcBef>
              <a:spcAft>
                <a:spcPts val="0"/>
              </a:spcAft>
              <a:buClr>
                <a:schemeClr val="dk1"/>
              </a:buClr>
              <a:buSzPct val="80000"/>
              <a:buChar char="▪"/>
            </a:pPr>
            <a:r>
              <a:rPr lang="en-GB" sz="3900"/>
              <a:t>Diary dates, calendar</a:t>
            </a:r>
            <a:endParaRPr/>
          </a:p>
          <a:p>
            <a:pPr marL="274320" lvl="0" indent="-228600" algn="l" rtl="0">
              <a:lnSpc>
                <a:spcPct val="90000"/>
              </a:lnSpc>
              <a:spcBef>
                <a:spcPts val="1800"/>
              </a:spcBef>
              <a:spcAft>
                <a:spcPts val="0"/>
              </a:spcAft>
              <a:buClr>
                <a:schemeClr val="dk1"/>
              </a:buClr>
              <a:buSzPct val="80000"/>
              <a:buChar char="▪"/>
            </a:pPr>
            <a:r>
              <a:rPr lang="en-GB" sz="3900"/>
              <a:t>Year 3 page including Curriculum overview </a:t>
            </a:r>
            <a:endParaRPr/>
          </a:p>
          <a:p>
            <a:pPr marL="274320" lvl="0" indent="-228600" algn="l" rtl="0">
              <a:lnSpc>
                <a:spcPct val="90000"/>
              </a:lnSpc>
              <a:spcBef>
                <a:spcPts val="1800"/>
              </a:spcBef>
              <a:spcAft>
                <a:spcPts val="0"/>
              </a:spcAft>
              <a:buClr>
                <a:schemeClr val="dk1"/>
              </a:buClr>
              <a:buSzPct val="80000"/>
              <a:buChar char="▪"/>
            </a:pPr>
            <a:r>
              <a:rPr lang="en-GB" sz="3900"/>
              <a:t>Curriculum booklets</a:t>
            </a:r>
            <a:endParaRPr/>
          </a:p>
          <a:p>
            <a:pPr marL="274320" lvl="0" indent="-228600" algn="l" rtl="0">
              <a:lnSpc>
                <a:spcPct val="90000"/>
              </a:lnSpc>
              <a:spcBef>
                <a:spcPts val="1800"/>
              </a:spcBef>
              <a:spcAft>
                <a:spcPts val="0"/>
              </a:spcAft>
              <a:buClr>
                <a:schemeClr val="dk1"/>
              </a:buClr>
              <a:buSzPct val="80000"/>
              <a:buChar char="▪"/>
            </a:pPr>
            <a:r>
              <a:rPr lang="en-GB" sz="3900"/>
              <a:t>Photos </a:t>
            </a:r>
            <a:endParaRPr/>
          </a:p>
          <a:p>
            <a:pPr marL="274320" lvl="0" indent="-228600" algn="l" rtl="0">
              <a:lnSpc>
                <a:spcPct val="90000"/>
              </a:lnSpc>
              <a:spcBef>
                <a:spcPts val="1800"/>
              </a:spcBef>
              <a:spcAft>
                <a:spcPts val="0"/>
              </a:spcAft>
              <a:buClr>
                <a:schemeClr val="dk1"/>
              </a:buClr>
              <a:buSzPct val="80000"/>
              <a:buChar char="▪"/>
            </a:pPr>
            <a:r>
              <a:rPr lang="en-GB" sz="3900"/>
              <a:t>Newsletters </a:t>
            </a:r>
            <a:endParaRPr/>
          </a:p>
          <a:p>
            <a:pPr marL="274320" lvl="0" indent="-228600" algn="l" rtl="0">
              <a:lnSpc>
                <a:spcPct val="90000"/>
              </a:lnSpc>
              <a:spcBef>
                <a:spcPts val="1800"/>
              </a:spcBef>
              <a:spcAft>
                <a:spcPts val="0"/>
              </a:spcAft>
              <a:buClr>
                <a:schemeClr val="dk1"/>
              </a:buClr>
              <a:buSzPct val="80000"/>
              <a:buChar char="▪"/>
            </a:pPr>
            <a:r>
              <a:rPr lang="en-GB" sz="3900"/>
              <a:t>Policies</a:t>
            </a:r>
            <a:endParaRPr/>
          </a:p>
          <a:p>
            <a:pPr marL="274320" lvl="0" indent="-228600" algn="l" rtl="0">
              <a:lnSpc>
                <a:spcPct val="90000"/>
              </a:lnSpc>
              <a:spcBef>
                <a:spcPts val="1800"/>
              </a:spcBef>
              <a:spcAft>
                <a:spcPts val="0"/>
              </a:spcAft>
              <a:buClr>
                <a:schemeClr val="dk1"/>
              </a:buClr>
              <a:buSzPct val="80000"/>
              <a:buChar char="▪"/>
            </a:pPr>
            <a:r>
              <a:rPr lang="en-GB" sz="3900"/>
              <a:t>Staff and Governor information</a:t>
            </a: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type="body" idx="1"/>
          </p:nvPr>
        </p:nvSpPr>
        <p:spPr>
          <a:xfrm>
            <a:off x="611186" y="1968910"/>
            <a:ext cx="10736367" cy="4114800"/>
          </a:xfrm>
          <a:prstGeom prst="rect">
            <a:avLst/>
          </a:prstGeom>
          <a:noFill/>
          <a:ln>
            <a:noFill/>
          </a:ln>
        </p:spPr>
        <p:txBody>
          <a:bodyPr spcFirstLastPara="1" wrap="square" lIns="91425" tIns="45700" rIns="91425" bIns="45700" anchor="t" anchorCtr="0">
            <a:normAutofit/>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Year 3 </a:t>
            </a:r>
            <a:endParaRPr/>
          </a:p>
        </p:txBody>
      </p:sp>
      <p:sp>
        <p:nvSpPr>
          <p:cNvPr id="164" name="Google Shape;164;p13"/>
          <p:cNvSpPr txBox="1">
            <a:spLocks noGrp="1"/>
          </p:cNvSpPr>
          <p:nvPr>
            <p:ph type="body" idx="1"/>
          </p:nvPr>
        </p:nvSpPr>
        <p:spPr>
          <a:xfrm>
            <a:off x="719528" y="2053651"/>
            <a:ext cx="10777929" cy="4601981"/>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b="1" dirty="0"/>
              <a:t>I can fully imagine you cannot believe we are in class 3 already. The time certainly flies and they grow up so fast. It is really important to us that we support all of the children in class to develop and grow positively, particularly after a most unusual time. </a:t>
            </a:r>
            <a:endParaRPr dirty="0"/>
          </a:p>
          <a:p>
            <a:pPr marL="45720" lvl="0" indent="0" algn="l" rtl="0">
              <a:lnSpc>
                <a:spcPct val="120000"/>
              </a:lnSpc>
              <a:spcBef>
                <a:spcPts val="1200"/>
              </a:spcBef>
              <a:spcAft>
                <a:spcPts val="0"/>
              </a:spcAft>
              <a:buClr>
                <a:schemeClr val="dk1"/>
              </a:buClr>
              <a:buSzPct val="80000"/>
              <a:buNone/>
            </a:pPr>
            <a:r>
              <a:rPr lang="en-GB" sz="4900" b="1"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b="1" dirty="0"/>
              <a:t>In year 3 we want to create learning experiences which are fun, active, imaginative, challenging and inspiring which incorporate a wide range of formal, practical, outdoor, creative, play-based and online learning styles. The transition from Year 2 can feel like a big jump and this will be well catered for, ensuring that each child’s individual needs are met as we </a:t>
            </a:r>
            <a:r>
              <a:rPr lang="en-GB" sz="4900" b="1"/>
              <a:t>progress through year 3. </a:t>
            </a:r>
            <a:endParaRPr lang="en-GB" sz="4900" b="1" dirty="0"/>
          </a:p>
          <a:p>
            <a:pPr marL="45720" lvl="0" indent="0" algn="l" rtl="0">
              <a:lnSpc>
                <a:spcPct val="120000"/>
              </a:lnSpc>
              <a:spcBef>
                <a:spcPts val="1200"/>
              </a:spcBef>
              <a:spcAft>
                <a:spcPts val="0"/>
              </a:spcAft>
              <a:buClr>
                <a:schemeClr val="dk1"/>
              </a:buClr>
              <a:buSzPct val="80000"/>
              <a:buNone/>
            </a:pPr>
            <a:r>
              <a:rPr lang="en-GB" sz="4900" b="1" dirty="0"/>
              <a:t>It is going to be an amazing year and I am thrilled to have the opportunity to work with this class and to share with them the next part of their journey through education. </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p>
          <a:p>
            <a:pPr marL="45720" lvl="0" indent="0" algn="l" rtl="0">
              <a:lnSpc>
                <a:spcPct val="120000"/>
              </a:lnSpc>
              <a:spcBef>
                <a:spcPts val="1200"/>
              </a:spcBef>
              <a:spcAft>
                <a:spcPts val="0"/>
              </a:spcAft>
              <a:buClr>
                <a:schemeClr val="dk1"/>
              </a:buClr>
              <a:buSzPct val="80000"/>
              <a:buNone/>
            </a:pPr>
            <a:r>
              <a:rPr lang="en-GB" sz="4900" dirty="0"/>
              <a:t>Miss Owen</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type="body"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Teacher – Miss Owen</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 – Mrs Forsyth </a:t>
            </a:r>
            <a:endParaRPr dirty="0"/>
          </a:p>
          <a:p>
            <a:pPr marL="274320" lvl="0" indent="-25400" algn="l" rtl="0">
              <a:lnSpc>
                <a:spcPct val="90000"/>
              </a:lnSpc>
              <a:spcBef>
                <a:spcPts val="1800"/>
              </a:spcBef>
              <a:spcAft>
                <a:spcPts val="0"/>
              </a:spcAft>
              <a:buClr>
                <a:schemeClr val="dk1"/>
              </a:buClr>
              <a:buSzPts val="3200"/>
              <a:buNone/>
            </a:pP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l"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70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PE – will be held on a Tuesday and swimming on a Wednesday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solidFill>
                  <a:schemeClr val="dk1"/>
                </a:solidFill>
              </a:rPr>
              <a:t>, in a drawstring bag</a:t>
            </a:r>
            <a:r>
              <a:rPr lang="en-GB" sz="2600" b="0" i="0" u="none" strike="noStrike" cap="none" dirty="0">
                <a:solidFill>
                  <a:schemeClr val="dk1"/>
                </a:solidFill>
                <a:latin typeface="Arial"/>
                <a:ea typeface="Arial"/>
                <a:cs typeface="Arial"/>
                <a:sym typeface="Arial"/>
              </a:rPr>
              <a:t>- </a:t>
            </a:r>
            <a:r>
              <a:rPr lang="en-GB" sz="2800" b="0" i="0" u="none" strike="noStrike" cap="none" dirty="0">
                <a:solidFill>
                  <a:schemeClr val="dk1"/>
                </a:solidFill>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type="body" idx="1"/>
          </p:nvPr>
        </p:nvSpPr>
        <p:spPr>
          <a:xfrm>
            <a:off x="562292" y="1622323"/>
            <a:ext cx="11043553" cy="4792545"/>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90000"/>
              </a:lnSpc>
              <a:spcBef>
                <a:spcPts val="0"/>
              </a:spcBef>
              <a:spcAft>
                <a:spcPts val="0"/>
              </a:spcAft>
              <a:buClr>
                <a:schemeClr val="dk1"/>
              </a:buClr>
              <a:buSzPts val="1600"/>
              <a:buNone/>
            </a:pPr>
            <a:r>
              <a:rPr lang="en-GB" b="1"/>
              <a:t>We focus on promoting positive behaviour for learning and want to recognise all of the fantastic things the children do. The following are the reward systems we use in class. </a:t>
            </a:r>
            <a:endParaRPr/>
          </a:p>
          <a:p>
            <a:pPr marL="45720" lvl="0" indent="0" algn="ctr" rtl="0">
              <a:lnSpc>
                <a:spcPct val="90000"/>
              </a:lnSpc>
              <a:spcBef>
                <a:spcPts val="1200"/>
              </a:spcBef>
              <a:spcAft>
                <a:spcPts val="0"/>
              </a:spcAft>
              <a:buClr>
                <a:schemeClr val="dk1"/>
              </a:buClr>
              <a:buSzPts val="1600"/>
              <a:buNone/>
            </a:pPr>
            <a:r>
              <a:rPr lang="en-GB" b="1"/>
              <a:t>Daily:</a:t>
            </a:r>
            <a:endParaRPr/>
          </a:p>
          <a:p>
            <a:pPr marL="274320" lvl="0" indent="-236220" algn="ctr" rtl="0">
              <a:lnSpc>
                <a:spcPct val="90000"/>
              </a:lnSpc>
              <a:spcBef>
                <a:spcPts val="1800"/>
              </a:spcBef>
              <a:spcAft>
                <a:spcPts val="0"/>
              </a:spcAft>
              <a:buClr>
                <a:schemeClr val="dk1"/>
              </a:buClr>
              <a:buSzPts val="1600"/>
              <a:buChar char="▪"/>
            </a:pPr>
            <a:r>
              <a:rPr lang="en-GB"/>
              <a:t>Table points</a:t>
            </a:r>
            <a:endParaRPr/>
          </a:p>
          <a:p>
            <a:pPr marL="274320" lvl="0" indent="-236220" algn="ctr" rtl="0">
              <a:lnSpc>
                <a:spcPct val="90000"/>
              </a:lnSpc>
              <a:spcBef>
                <a:spcPts val="1200"/>
              </a:spcBef>
              <a:spcAft>
                <a:spcPts val="0"/>
              </a:spcAft>
              <a:buClr>
                <a:schemeClr val="dk1"/>
              </a:buClr>
              <a:buSzPts val="1600"/>
              <a:buChar char="▪"/>
            </a:pPr>
            <a:r>
              <a:rPr lang="en-GB"/>
              <a:t>House points</a:t>
            </a:r>
            <a:endParaRPr/>
          </a:p>
          <a:p>
            <a:pPr marL="45720" lvl="0" indent="0" algn="ctr" rtl="0">
              <a:lnSpc>
                <a:spcPct val="90000"/>
              </a:lnSpc>
              <a:spcBef>
                <a:spcPts val="1200"/>
              </a:spcBef>
              <a:spcAft>
                <a:spcPts val="0"/>
              </a:spcAft>
              <a:buClr>
                <a:schemeClr val="dk1"/>
              </a:buClr>
              <a:buSzPts val="1600"/>
              <a:buNone/>
            </a:pPr>
            <a:endParaRPr/>
          </a:p>
          <a:p>
            <a:pPr marL="45720" lvl="0" indent="0" algn="ctr" rtl="0">
              <a:lnSpc>
                <a:spcPct val="90000"/>
              </a:lnSpc>
              <a:spcBef>
                <a:spcPts val="1200"/>
              </a:spcBef>
              <a:spcAft>
                <a:spcPts val="0"/>
              </a:spcAft>
              <a:buClr>
                <a:schemeClr val="dk1"/>
              </a:buClr>
              <a:buSzPts val="1600"/>
              <a:buNone/>
            </a:pPr>
            <a:r>
              <a:rPr lang="en-GB" b="1"/>
              <a:t>Weekly:</a:t>
            </a:r>
            <a:endParaRPr/>
          </a:p>
          <a:p>
            <a:pPr marL="45720" lvl="0" indent="0" algn="ctr" rtl="0">
              <a:lnSpc>
                <a:spcPct val="90000"/>
              </a:lnSpc>
              <a:spcBef>
                <a:spcPts val="1200"/>
              </a:spcBef>
              <a:spcAft>
                <a:spcPts val="0"/>
              </a:spcAft>
              <a:buClr>
                <a:schemeClr val="dk1"/>
              </a:buClr>
              <a:buSzPts val="1600"/>
              <a:buNone/>
            </a:pPr>
            <a:r>
              <a:rPr lang="en-GB"/>
              <a:t>Friday Celebration Assembly:</a:t>
            </a:r>
            <a:endParaRPr/>
          </a:p>
          <a:p>
            <a:pPr marL="594360" lvl="1" indent="-236219" algn="ctr" rtl="0">
              <a:lnSpc>
                <a:spcPct val="90000"/>
              </a:lnSpc>
              <a:spcBef>
                <a:spcPts val="1200"/>
              </a:spcBef>
              <a:spcAft>
                <a:spcPts val="0"/>
              </a:spcAft>
              <a:buClr>
                <a:schemeClr val="dk1"/>
              </a:buClr>
              <a:buSzPts val="1600"/>
              <a:buChar char="▪"/>
            </a:pPr>
            <a:r>
              <a:rPr lang="en-GB" sz="2000"/>
              <a:t>Golden book</a:t>
            </a:r>
            <a:endParaRPr/>
          </a:p>
          <a:p>
            <a:pPr marL="594360" lvl="1" indent="-236219" algn="ctr" rtl="0">
              <a:lnSpc>
                <a:spcPct val="90000"/>
              </a:lnSpc>
              <a:spcBef>
                <a:spcPts val="1200"/>
              </a:spcBef>
              <a:spcAft>
                <a:spcPts val="0"/>
              </a:spcAft>
              <a:buClr>
                <a:schemeClr val="dk1"/>
              </a:buClr>
              <a:buSzPts val="1600"/>
              <a:buChar char="▪"/>
            </a:pPr>
            <a:r>
              <a:rPr lang="en-GB" sz="2000"/>
              <a:t>Writer of the Week</a:t>
            </a:r>
            <a:endParaRPr/>
          </a:p>
          <a:p>
            <a:pPr marL="594360" lvl="1" indent="-236219" algn="ctr" rtl="0">
              <a:lnSpc>
                <a:spcPct val="90000"/>
              </a:lnSpc>
              <a:spcBef>
                <a:spcPts val="1200"/>
              </a:spcBef>
              <a:spcAft>
                <a:spcPts val="0"/>
              </a:spcAft>
              <a:buClr>
                <a:schemeClr val="dk1"/>
              </a:buClr>
              <a:buSzPts val="1600"/>
              <a:buChar char="▪"/>
            </a:pPr>
            <a:r>
              <a:rPr lang="en-GB" sz="2000"/>
              <a:t>Mathematician of the Week</a:t>
            </a:r>
            <a:endParaRPr/>
          </a:p>
          <a:p>
            <a:pPr marL="594360" lvl="1" indent="-236219" algn="ctr" rtl="0">
              <a:lnSpc>
                <a:spcPct val="90000"/>
              </a:lnSpc>
              <a:spcBef>
                <a:spcPts val="1200"/>
              </a:spcBef>
              <a:spcAft>
                <a:spcPts val="0"/>
              </a:spcAft>
              <a:buClr>
                <a:schemeClr val="dk1"/>
              </a:buClr>
              <a:buSzPts val="1600"/>
              <a:buChar char="▪"/>
            </a:pPr>
            <a:r>
              <a:rPr lang="en-GB" sz="2000"/>
              <a:t>House point winner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type="body" idx="1"/>
          </p:nvPr>
        </p:nvSpPr>
        <p:spPr>
          <a:xfrm>
            <a:off x="740727" y="1312606"/>
            <a:ext cx="10099338" cy="4484455"/>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 these books will be sent home on a Wednesday and should be returned to school the following Monday. </a:t>
            </a:r>
            <a:endParaRPr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type="body" idx="1"/>
          </p:nvPr>
        </p:nvSpPr>
        <p:spPr>
          <a:xfrm>
            <a:off x="840658" y="1902542"/>
            <a:ext cx="10740155" cy="3812458"/>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100000"/>
              </a:lnSpc>
              <a:spcBef>
                <a:spcPts val="0"/>
              </a:spcBef>
              <a:spcAft>
                <a:spcPts val="0"/>
              </a:spcAft>
              <a:buClr>
                <a:schemeClr val="dk1"/>
              </a:buClr>
              <a:buSzPts val="1600"/>
              <a:buNone/>
            </a:pPr>
            <a:r>
              <a:rPr lang="en-GB" dirty="0"/>
              <a:t>Each child will soon receive a log 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Each week, your child will be given a targeted times table that they are to practise. They will have three weekly </a:t>
            </a:r>
            <a:r>
              <a:rPr lang="en-GB" dirty="0" err="1"/>
              <a:t>TTRockstars</a:t>
            </a:r>
            <a:r>
              <a:rPr lang="en-GB" dirty="0"/>
              <a:t> sessions in school; to work towards beating their own personal score.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We will send login details home as soon as they are available.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Homework </a:t>
            </a:r>
            <a:endParaRPr/>
          </a:p>
        </p:txBody>
      </p:sp>
      <p:sp>
        <p:nvSpPr>
          <p:cNvPr id="134" name="Google Shape;134;p8"/>
          <p:cNvSpPr txBox="1">
            <a:spLocks noGrp="1"/>
          </p:cNvSpPr>
          <p:nvPr>
            <p:ph type="body"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on the following Monday.  This will usually be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Spellings will be sent home on a Monday, for a spelling test in school every Friday.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6000" b="1"/>
              <a:t>Spelling</a:t>
            </a:r>
            <a:endParaRPr/>
          </a:p>
        </p:txBody>
      </p:sp>
      <p:sp>
        <p:nvSpPr>
          <p:cNvPr id="140" name="Google Shape;140;p9"/>
          <p:cNvSpPr txBox="1">
            <a:spLocks noGrp="1"/>
          </p:cNvSpPr>
          <p:nvPr>
            <p:ph type="body"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800" dirty="0"/>
              <a:t>Spellings will be sent home this half term on a Monday, to be tested on a Friday. </a:t>
            </a:r>
            <a:endParaRPr sz="2800" dirty="0"/>
          </a:p>
          <a:p>
            <a:pPr marL="274320" lvl="0" indent="-228600" algn="l" rtl="0">
              <a:lnSpc>
                <a:spcPct val="90000"/>
              </a:lnSpc>
              <a:spcBef>
                <a:spcPts val="1800"/>
              </a:spcBef>
              <a:spcAft>
                <a:spcPts val="0"/>
              </a:spcAft>
              <a:buClr>
                <a:schemeClr val="dk1"/>
              </a:buClr>
              <a:buSzPts val="2240"/>
              <a:buChar char="▪"/>
            </a:pPr>
            <a:r>
              <a:rPr lang="en-GB" sz="2800" dirty="0"/>
              <a:t>Year 3 common exception words are attached in their homework books and on the website, for you to see and use at your convenience. </a:t>
            </a:r>
            <a:endParaRPr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1264</Words>
  <Application>Microsoft Office PowerPoint</Application>
  <PresentationFormat>Widescreen</PresentationFormat>
  <Paragraphs>93</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Noto Sans Symbols</vt:lpstr>
      <vt:lpstr>Children Playing 16x9</vt:lpstr>
      <vt:lpstr>Welcome to  Year 3 </vt:lpstr>
      <vt:lpstr>Introductions</vt:lpstr>
      <vt:lpstr>PowerPoint Presentation</vt:lpstr>
      <vt:lpstr>Things to remember:</vt:lpstr>
      <vt:lpstr>Rewards</vt:lpstr>
      <vt:lpstr>Reading </vt:lpstr>
      <vt:lpstr>Maths </vt:lpstr>
      <vt:lpstr>Homework </vt:lpstr>
      <vt:lpstr>Spelling</vt:lpstr>
      <vt:lpstr>Swimming </vt:lpstr>
      <vt:lpstr>School Website</vt:lpstr>
      <vt:lpstr>Additional Information</vt:lpstr>
      <vt:lpstr>Year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Kate Younger</cp:lastModifiedBy>
  <cp:revision>3</cp:revision>
  <dcterms:created xsi:type="dcterms:W3CDTF">2016-09-11T17:19:27Z</dcterms:created>
  <dcterms:modified xsi:type="dcterms:W3CDTF">2022-08-29T13:12:43Z</dcterms:modified>
</cp:coreProperties>
</file>