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6" r:id="rId7"/>
    <p:sldId id="27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32"/>
    <a:srgbClr val="EE7AAE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CE23D-5B15-47C7-9F2A-D8A6AE7DF14C}"/>
              </a:ext>
            </a:extLst>
          </p:cNvPr>
          <p:cNvSpPr txBox="1"/>
          <p:nvPr/>
        </p:nvSpPr>
        <p:spPr>
          <a:xfrm>
            <a:off x="3174431" y="1074509"/>
            <a:ext cx="39338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b="1" dirty="0"/>
              <a:t>N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Letter N Looks Like This…</a:t>
            </a:r>
          </a:p>
        </p:txBody>
      </p:sp>
      <p:sp>
        <p:nvSpPr>
          <p:cNvPr id="19" name="Title 20">
            <a:extLst>
              <a:ext uri="{FF2B5EF4-FFF2-40B4-BE49-F238E27FC236}">
                <a16:creationId xmlns:a16="http://schemas.microsoft.com/office/drawing/2014/main" id="{85061EDE-9BA0-4E49-A6C7-613B392E41B2}"/>
              </a:ext>
            </a:extLst>
          </p:cNvPr>
          <p:cNvSpPr txBox="1">
            <a:spLocks/>
          </p:cNvSpPr>
          <p:nvPr/>
        </p:nvSpPr>
        <p:spPr>
          <a:xfrm>
            <a:off x="457198" y="542625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1800" b="0" dirty="0"/>
              <a:t>Click on the pencil to see the letter formation.</a:t>
            </a:r>
          </a:p>
          <a:p>
            <a:pPr algn="ctr">
              <a:lnSpc>
                <a:spcPct val="120000"/>
              </a:lnSpc>
            </a:pPr>
            <a:r>
              <a:rPr lang="en-GB" sz="1800" b="0" dirty="0"/>
              <a:t>Can you draw it with your finger?</a:t>
            </a:r>
            <a:endParaRPr lang="en-GB" sz="1800" dirty="0">
              <a:latin typeface="+mn-lt"/>
            </a:endParaRPr>
          </a:p>
        </p:txBody>
      </p:sp>
      <p:sp>
        <p:nvSpPr>
          <p:cNvPr id="9" name="Start">
            <a:extLst>
              <a:ext uri="{FF2B5EF4-FFF2-40B4-BE49-F238E27FC236}">
                <a16:creationId xmlns:a16="http://schemas.microsoft.com/office/drawing/2014/main" id="{09957F98-64F5-4D3A-95F1-FF7465230AA4}"/>
              </a:ext>
            </a:extLst>
          </p:cNvPr>
          <p:cNvSpPr/>
          <p:nvPr/>
        </p:nvSpPr>
        <p:spPr>
          <a:xfrm>
            <a:off x="3698450" y="439716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>
            <a:extLst>
              <a:ext uri="{FF2B5EF4-FFF2-40B4-BE49-F238E27FC236}">
                <a16:creationId xmlns:a16="http://schemas.microsoft.com/office/drawing/2014/main" id="{1C55664C-36E4-4E31-8469-2461C1A7EDC0}"/>
              </a:ext>
            </a:extLst>
          </p:cNvPr>
          <p:cNvSpPr/>
          <p:nvPr/>
        </p:nvSpPr>
        <p:spPr>
          <a:xfrm>
            <a:off x="5269152" y="237624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encil">
            <a:extLst>
              <a:ext uri="{FF2B5EF4-FFF2-40B4-BE49-F238E27FC236}">
                <a16:creationId xmlns:a16="http://schemas.microsoft.com/office/drawing/2014/main" id="{B3DFF6DC-4CCF-45EF-A0B8-18EB616F7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35" y="3254168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0232 L 0.00225 -0.00209 C 0.00208 -0.02917 0.00173 -0.05579 0.00121 -0.08264 C 0.00104 -0.1125 0.00156 -0.10417 -0.00174 -0.12547 C -0.00469 -0.18588 -0.00573 -0.2 -0.0007 -0.2926 C -0.00035 -0.29537 0.00329 -0.29098 0.0052 -0.29005 C 0.00659 -0.28889 0.00798 -0.28797 0.00937 -0.2875 C 0.01041 -0.28635 0.01111 -0.28519 0.01232 -0.28449 C 0.01388 -0.28357 0.01545 -0.28287 0.01736 -0.28195 C 0.01822 -0.28079 0.01892 -0.27871 0.02031 -0.27778 C 0.02118 -0.27685 0.02222 -0.27685 0.02326 -0.27662 C 0.02413 -0.2757 0.02517 -0.27477 0.02621 -0.27361 C 0.0276 -0.27269 0.02899 -0.27223 0.03038 -0.27107 C 0.03628 -0.26574 0.03402 -0.26644 0.03923 -0.26042 C 0.04027 -0.25903 0.04184 -0.2581 0.04322 -0.25648 C 0.04461 -0.2544 0.04566 -0.25185 0.04704 -0.24977 C 0.04965 -0.24607 0.0526 -0.24329 0.05503 -0.23912 C 0.05781 -0.23426 0.05972 -0.22848 0.06284 -0.22431 C 0.06388 -0.22315 0.0651 -0.22153 0.06614 -0.22037 C 0.06718 -0.21829 0.07048 -0.21065 0.071 -0.20973 C 0.07257 -0.20625 0.07447 -0.20348 0.07586 -0.20023 C 0.07847 -0.19491 0.08038 -0.18935 0.08281 -0.18426 C 0.08437 -0.18056 0.08628 -0.17709 0.08784 -0.17361 C 0.09062 -0.16713 0.09253 -0.16042 0.09566 -0.15463 C 0.10138 -0.14468 0.09652 -0.15371 0.10382 -0.1375 C 0.10937 -0.12385 0.09982 -0.14908 0.10972 -0.12385 C 0.11163 -0.11875 0.11354 -0.11297 0.11562 -0.10787 C 0.11649 -0.10602 0.11788 -0.1044 0.11857 -0.10255 C 0.12239 -0.09306 0.11805 -0.09815 0.12378 -0.09329 C 0.1243 -0.09121 0.12482 -0.08889 0.12552 -0.08658 C 0.12638 -0.0838 0.12777 -0.08125 0.12864 -0.07848 C 0.12916 -0.07593 0.12916 -0.07292 0.12968 -0.07037 C 0.12986 -0.06875 0.1309 -0.06783 0.13159 -0.06667 C 0.13229 -0.06435 0.13281 -0.06227 0.13368 -0.05996 C 0.13402 -0.05834 0.13402 -0.05672 0.13454 -0.05579 C 0.13958 -0.04398 0.14531 -0.03264 0.15069 -0.02107 C 0.15382 -0.01343 0.15069 -0.01736 0.15555 -0.01297 C 0.15607 -0.01158 0.15659 -0.00996 0.15729 -0.00903 C 0.15816 -0.00741 0.15954 -0.00648 0.16041 -0.00486 C 0.16441 0.00277 0.15763 -0.00417 0.16441 0.00185 C 0.16458 0.00301 0.16441 0.00648 0.16545 0.00602 C 0.16649 0.00486 0.16597 0.00208 0.16649 0.00046 C 0.16701 -0.00371 0.16788 -0.00787 0.1684 -0.01158 C 0.16875 -0.01598 0.16892 -0.0206 0.16944 -0.025 C 0.17031 -0.04723 0.17031 -0.06829 0.17135 -0.09051 C 0.1717 -0.09584 0.17222 -0.10139 0.17239 -0.10672 C 0.17274 -0.11435 0.17291 -0.12176 0.17361 -0.1294 L 0.17239 -0.29653 L 0.17239 -0.29746 " pathEditMode="relative" rAng="0" ptsTypes="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Letter N Sounds Like This…</a:t>
            </a: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id="{2822CE57-792F-4AB6-8E2C-9E45F1D4C901}"/>
              </a:ext>
            </a:extLst>
          </p:cNvPr>
          <p:cNvSpPr txBox="1">
            <a:spLocks/>
          </p:cNvSpPr>
          <p:nvPr/>
        </p:nvSpPr>
        <p:spPr>
          <a:xfrm>
            <a:off x="457198" y="1361996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N, N, N</a:t>
            </a: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id="{1B02B844-E33B-48AD-B71A-4E4CACA86230}"/>
              </a:ext>
            </a:extLst>
          </p:cNvPr>
          <p:cNvSpPr txBox="1">
            <a:spLocks/>
          </p:cNvSpPr>
          <p:nvPr/>
        </p:nvSpPr>
        <p:spPr>
          <a:xfrm>
            <a:off x="-688771" y="569216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1200" dirty="0">
                <a:solidFill>
                  <a:schemeClr val="accent5"/>
                </a:solidFill>
              </a:rPr>
              <a:t>Teaching note: Say the sound /n/ and have children repeat it back multiple times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Picture 2" descr="A close up of a mouse&#10;&#10;Description automatically generated">
            <a:extLst>
              <a:ext uri="{FF2B5EF4-FFF2-40B4-BE49-F238E27FC236}">
                <a16:creationId xmlns:a16="http://schemas.microsoft.com/office/drawing/2014/main" id="{FC1E22E4-45EB-45F5-AE94-9CF1C3F36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8" y="2356302"/>
            <a:ext cx="2521484" cy="3335862"/>
          </a:xfrm>
          <a:prstGeom prst="roundRect">
            <a:avLst>
              <a:gd name="adj" fmla="val 8478"/>
            </a:avLst>
          </a:prstGeom>
        </p:spPr>
      </p:pic>
    </p:spTree>
    <p:extLst>
      <p:ext uri="{BB962C8B-B14F-4D97-AF65-F5344CB8AC3E}">
        <p14:creationId xmlns:p14="http://schemas.microsoft.com/office/powerpoint/2010/main" val="386215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Can Also Look Like This…</a:t>
            </a:r>
          </a:p>
        </p:txBody>
      </p:sp>
      <p:pic>
        <p:nvPicPr>
          <p:cNvPr id="5" name="Picture 4" descr="A picture containing cup, table&#10;&#10;Description automatically generated">
            <a:extLst>
              <a:ext uri="{FF2B5EF4-FFF2-40B4-BE49-F238E27FC236}">
                <a16:creationId xmlns:a16="http://schemas.microsoft.com/office/drawing/2014/main" id="{86084236-FAFF-4728-9546-823D8E4E9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56" y="4027138"/>
            <a:ext cx="2218707" cy="1863367"/>
          </a:xfrm>
          <a:prstGeom prst="rect">
            <a:avLst/>
          </a:prstGeom>
        </p:spPr>
      </p:pic>
      <p:pic>
        <p:nvPicPr>
          <p:cNvPr id="8" name="Picture 7" descr="A picture containing clip, pair, table, air&#10;&#10;Description automatically generated">
            <a:extLst>
              <a:ext uri="{FF2B5EF4-FFF2-40B4-BE49-F238E27FC236}">
                <a16:creationId xmlns:a16="http://schemas.microsoft.com/office/drawing/2014/main" id="{5EE3E984-A101-4D7F-ABBC-B02CB9CC7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78" y="4087653"/>
            <a:ext cx="2449735" cy="1802852"/>
          </a:xfrm>
          <a:prstGeom prst="rect">
            <a:avLst/>
          </a:prstGeom>
        </p:spPr>
      </p:pic>
      <p:pic>
        <p:nvPicPr>
          <p:cNvPr id="11" name="Picture 10" descr="A picture containing building, brick, sign, wooden&#10;&#10;Description automatically generated">
            <a:extLst>
              <a:ext uri="{FF2B5EF4-FFF2-40B4-BE49-F238E27FC236}">
                <a16:creationId xmlns:a16="http://schemas.microsoft.com/office/drawing/2014/main" id="{8898A3EE-AC82-48E0-A387-837F2920E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90" y="1617377"/>
            <a:ext cx="2357372" cy="2218631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9C453F9-559A-415D-B0BB-E0DE3F4E7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6" y="1420664"/>
            <a:ext cx="2856860" cy="28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200" dirty="0">
                <a:latin typeface="+mn-lt"/>
              </a:rPr>
              <a:t>T</a:t>
            </a:r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200" dirty="0">
                <a:latin typeface="+mn-lt"/>
              </a:rPr>
              <a:t>S</a:t>
            </a:r>
            <a:r>
              <a:rPr lang="en-AU" sz="3200" dirty="0">
                <a:latin typeface="+mn-lt"/>
                <a:ea typeface="Arial"/>
                <a:cs typeface="Arial"/>
                <a:sym typeface="Arial"/>
              </a:rPr>
              <a:t>tart With N Are…</a:t>
            </a:r>
            <a:endParaRPr lang="en-GB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650EC-A7B0-4E8A-9DAE-8FBCE6482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22826" r="1266" b="22828"/>
          <a:stretch/>
        </p:blipFill>
        <p:spPr>
          <a:xfrm>
            <a:off x="2279759" y="1473201"/>
            <a:ext cx="4574952" cy="4529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F5F87-590E-4FB5-AFF6-E31900F84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20696" r="208" b="102"/>
          <a:stretch/>
        </p:blipFill>
        <p:spPr>
          <a:xfrm>
            <a:off x="2279759" y="1473200"/>
            <a:ext cx="4574952" cy="4529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C7D50-2DD7-44F4-9928-6072292DCA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t="7323" r="17939" b="7323"/>
          <a:stretch/>
        </p:blipFill>
        <p:spPr>
          <a:xfrm>
            <a:off x="2279757" y="1473199"/>
            <a:ext cx="4574953" cy="45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59E-4155-4B2C-BF56-418DDF5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ea typeface="Arial"/>
                <a:cs typeface="Arial"/>
                <a:sym typeface="Arial"/>
              </a:rPr>
              <a:t>Some Things </a:t>
            </a:r>
            <a:r>
              <a:rPr lang="en-AU" sz="3200" dirty="0"/>
              <a:t>T</a:t>
            </a:r>
            <a:r>
              <a:rPr lang="en-AU" sz="3200" dirty="0">
                <a:ea typeface="Arial"/>
                <a:cs typeface="Arial"/>
                <a:sym typeface="Arial"/>
              </a:rPr>
              <a:t>hat </a:t>
            </a:r>
            <a:r>
              <a:rPr lang="en-AU" sz="3200" dirty="0"/>
              <a:t>S</a:t>
            </a:r>
            <a:r>
              <a:rPr lang="en-AU" sz="3200" dirty="0">
                <a:ea typeface="Arial"/>
                <a:cs typeface="Arial"/>
                <a:sym typeface="Arial"/>
              </a:rPr>
              <a:t>tart With N Are…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650EC-A7B0-4E8A-9DAE-8FBCE6482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24659" r="1019" b="9809"/>
          <a:stretch/>
        </p:blipFill>
        <p:spPr>
          <a:xfrm>
            <a:off x="2279759" y="1473201"/>
            <a:ext cx="4537482" cy="4529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F5F87-590E-4FB5-AFF6-E31900F84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"/>
          <a:stretch/>
        </p:blipFill>
        <p:spPr>
          <a:xfrm>
            <a:off x="2295463" y="1473201"/>
            <a:ext cx="4537482" cy="4529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C7D50-2DD7-44F4-9928-6072292DC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686" y="1473201"/>
            <a:ext cx="2707128" cy="45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7939ED-DC9F-451C-9809-D3A81A289266}"/>
              </a:ext>
            </a:extLst>
          </p:cNvPr>
          <p:cNvSpPr txBox="1"/>
          <p:nvPr/>
        </p:nvSpPr>
        <p:spPr>
          <a:xfrm>
            <a:off x="788504" y="887031"/>
            <a:ext cx="756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of these things begin with the ‘n’ sound?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341AC-B453-4EF0-B8B7-D803E2AA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9" y="1610760"/>
            <a:ext cx="1914525" cy="2390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DA4EC-680F-4C42-898D-9D6884FD4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4975"/>
            <a:ext cx="2828925" cy="1619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48EB9-E98A-4710-8EDB-BE9ED7F77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56" y="3827844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3082CA-EA69-4E02-89DD-CE69702FD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85" y="426359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au-l-2548747-all-about-the-letter-n-powerpoint-english-cursive</Template>
  <TotalTime>12</TotalTime>
  <Words>90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Twinkl</vt:lpstr>
      <vt:lpstr>Arial</vt:lpstr>
      <vt:lpstr>Calibri</vt:lpstr>
      <vt:lpstr>Office Theme</vt:lpstr>
      <vt:lpstr>PowerPoint Presentation</vt:lpstr>
      <vt:lpstr>The Letter N Looks Like This…</vt:lpstr>
      <vt:lpstr>The Letter N Sounds Like This…</vt:lpstr>
      <vt:lpstr>It Can Also Look Like This…</vt:lpstr>
      <vt:lpstr>Some Things That Start With N Are…</vt:lpstr>
      <vt:lpstr>Some Things That Start With N Are…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Booker</dc:creator>
  <cp:lastModifiedBy>Emma Hutchinson</cp:lastModifiedBy>
  <cp:revision>2</cp:revision>
  <dcterms:created xsi:type="dcterms:W3CDTF">2020-09-14T16:08:35Z</dcterms:created>
  <dcterms:modified xsi:type="dcterms:W3CDTF">2021-01-14T12:45:03Z</dcterms:modified>
</cp:coreProperties>
</file>