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77" r:id="rId4"/>
    <p:sldId id="278" r:id="rId5"/>
    <p:sldId id="279" r:id="rId6"/>
    <p:sldId id="281" r:id="rId7"/>
    <p:sldId id="28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00A8E7"/>
    <a:srgbClr val="CA095B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29"/>
  </p:normalViewPr>
  <p:slideViewPr>
    <p:cSldViewPr snapToGrid="0" showGuides="1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Say the sound /g/ and have children repeat it back multiple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Ghost, grape, goat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7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Girl, glasses, grass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9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7BC7C5DE-C0C5-40F3-BD94-BCD14BB08273}"/>
              </a:ext>
            </a:extLst>
          </p:cNvPr>
          <p:cNvSpPr/>
          <p:nvPr/>
        </p:nvSpPr>
        <p:spPr>
          <a:xfrm>
            <a:off x="3926113" y="5390551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FF644-064F-40C4-9D2C-198B18E3CFAA}"/>
              </a:ext>
            </a:extLst>
          </p:cNvPr>
          <p:cNvSpPr txBox="1"/>
          <p:nvPr/>
        </p:nvSpPr>
        <p:spPr>
          <a:xfrm>
            <a:off x="3194049" y="2074334"/>
            <a:ext cx="275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C3487-74C1-4895-9CEF-CC0B99F19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4940" y="2649530"/>
            <a:ext cx="1694119" cy="19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81F8D6-3BC2-4CBF-A55A-226133C7B000}"/>
              </a:ext>
            </a:extLst>
          </p:cNvPr>
          <p:cNvSpPr txBox="1"/>
          <p:nvPr/>
        </p:nvSpPr>
        <p:spPr>
          <a:xfrm>
            <a:off x="5131839" y="1456615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89E8-6DF4-43E7-83CF-8FC08E71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AU" dirty="0">
                <a:sym typeface="Arial"/>
              </a:rPr>
              <a:t>The Letter G Looks like This…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B0A08-CC83-4D76-8880-8AA363E62134}"/>
              </a:ext>
            </a:extLst>
          </p:cNvPr>
          <p:cNvSpPr txBox="1"/>
          <p:nvPr/>
        </p:nvSpPr>
        <p:spPr>
          <a:xfrm>
            <a:off x="1380801" y="1443915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G</a:t>
            </a:r>
          </a:p>
        </p:txBody>
      </p:sp>
      <p:sp>
        <p:nvSpPr>
          <p:cNvPr id="12" name="Start">
            <a:extLst>
              <a:ext uri="{FF2B5EF4-FFF2-40B4-BE49-F238E27FC236}">
                <a16:creationId xmlns:a16="http://schemas.microsoft.com/office/drawing/2014/main" id="{7E55BB59-1381-47F5-8099-ACCD80F2EF35}"/>
              </a:ext>
            </a:extLst>
          </p:cNvPr>
          <p:cNvSpPr/>
          <p:nvPr/>
        </p:nvSpPr>
        <p:spPr>
          <a:xfrm>
            <a:off x="6710620" y="316874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inish">
            <a:extLst>
              <a:ext uri="{FF2B5EF4-FFF2-40B4-BE49-F238E27FC236}">
                <a16:creationId xmlns:a16="http://schemas.microsoft.com/office/drawing/2014/main" id="{13C4B2D6-CFAE-4356-A0B2-81C9CD4F034B}"/>
              </a:ext>
            </a:extLst>
          </p:cNvPr>
          <p:cNvSpPr/>
          <p:nvPr/>
        </p:nvSpPr>
        <p:spPr>
          <a:xfrm>
            <a:off x="5733703" y="491636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32C1332E-10FA-4859-A3E1-A9AB996BF758}"/>
              </a:ext>
            </a:extLst>
          </p:cNvPr>
          <p:cNvSpPr/>
          <p:nvPr/>
        </p:nvSpPr>
        <p:spPr>
          <a:xfrm>
            <a:off x="2986195" y="258124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nish">
            <a:extLst>
              <a:ext uri="{FF2B5EF4-FFF2-40B4-BE49-F238E27FC236}">
                <a16:creationId xmlns:a16="http://schemas.microsoft.com/office/drawing/2014/main" id="{742B440D-A755-49C2-9A44-CAB9EACEED16}"/>
              </a:ext>
            </a:extLst>
          </p:cNvPr>
          <p:cNvSpPr/>
          <p:nvPr/>
        </p:nvSpPr>
        <p:spPr>
          <a:xfrm>
            <a:off x="3372734" y="342638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4133F44-8797-476C-BA0B-F13AF94D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0" y="1414617"/>
            <a:ext cx="1292464" cy="1292464"/>
          </a:xfrm>
          <a:prstGeom prst="rect">
            <a:avLst/>
          </a:prstGeom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8483F675-318F-450A-9968-0E83C40C4283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28600" lvl="0" indent="-114300"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Can you draw it with your finger?</a:t>
            </a:r>
            <a:endParaRPr lang="en-US" sz="1800" b="0" dirty="0">
              <a:solidFill>
                <a:schemeClr val="tx1"/>
              </a:solidFill>
              <a:sym typeface="NTR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0BA24-D0C1-4C61-AD35-8DEDDF92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25" y="2008468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0104 -0.00116 C -0.00226 -0.00231 -0.00347 -0.00324 -0.00451 -0.0044 C -0.00486 -0.00509 -0.00503 -0.00602 -0.00538 -0.00648 C -0.00712 -0.0081 -0.00781 -0.00741 -0.00937 -0.00833 C -0.01024 -0.00903 -0.01094 -0.00972 -0.0118 -0.01042 C -0.01233 -0.01088 -0.01267 -0.01134 -0.01319 -0.01157 C -0.01406 -0.01227 -0.01493 -0.0125 -0.01562 -0.01296 C -0.01667 -0.01342 -0.01771 -0.01342 -0.01858 -0.01435 C -0.01996 -0.01551 -0.01996 -0.01574 -0.02153 -0.0162 C -0.02552 -0.01736 -0.02344 -0.01643 -0.02691 -0.01759 C -0.02743 -0.01759 -0.02795 -0.01782 -0.02847 -0.01805 C -0.02899 -0.01852 -0.02969 -0.01921 -0.03038 -0.01944 C -0.03142 -0.01991 -0.03264 -0.01991 -0.03368 -0.02014 C -0.03958 -0.02106 -0.04114 -0.02083 -0.04792 -0.0213 C -0.05503 -0.0213 -0.06233 -0.0213 -0.06944 -0.02083 C -0.07066 -0.0206 -0.0717 -0.01991 -0.07274 -0.01944 C -0.07448 -0.01898 -0.07604 -0.01875 -0.07778 -0.01805 C -0.08108 -0.01667 -0.07691 -0.01852 -0.0816 -0.0162 C -0.08351 -0.01528 -0.08281 -0.01574 -0.08507 -0.01481 C -0.08559 -0.01481 -0.08594 -0.01458 -0.08646 -0.01435 C -0.08698 -0.01389 -0.0875 -0.01319 -0.08802 -0.01296 C -0.08923 -0.01204 -0.09149 -0.0118 -0.09288 -0.01157 C -0.09514 -0.00949 -0.0934 -0.01088 -0.09618 -0.00972 C -0.09722 -0.00926 -0.09826 -0.0088 -0.09913 -0.00833 C -0.09965 -0.0081 -0.10017 -0.0081 -0.10069 -0.00764 L -0.1026 -0.00648 C -0.10295 -0.00579 -0.10312 -0.00509 -0.10364 -0.0044 C -0.10451 -0.00324 -0.10538 -0.00301 -0.10642 -0.00255 C -0.10903 0.00417 -0.1059 -0.00278 -0.10903 0.0007 C -0.10955 0.00139 -0.10989 0.00255 -0.11042 0.00324 C -0.11076 0.00394 -0.11146 0.00417 -0.1118 0.00463 C -0.11667 0.00995 -0.11042 0.00347 -0.11423 0.00857 C -0.11476 0.00903 -0.11528 0.00949 -0.1158 0.00972 C -0.11632 0.01088 -0.11753 0.01366 -0.11823 0.01435 C -0.11858 0.01482 -0.11927 0.01528 -0.11962 0.01574 C -0.12066 0.01991 -0.11927 0.01528 -0.1217 0.01968 C -0.12205 0.02037 -0.12222 0.0213 -0.12257 0.02222 C -0.12396 0.025 -0.12378 0.02454 -0.12552 0.02616 C -0.12587 0.02778 -0.12604 0.0287 -0.12708 0.03009 C -0.12743 0.03056 -0.12795 0.03079 -0.12847 0.03125 C -0.12864 0.03218 -0.12917 0.03495 -0.12951 0.03588 C -0.12969 0.03658 -0.13003 0.03704 -0.13038 0.03773 C -0.13194 0.0456 -0.13073 0.04028 -0.13246 0.0463 C -0.13264 0.04699 -0.13264 0.04745 -0.13281 0.04815 C -0.13316 0.04931 -0.13351 0.05046 -0.13385 0.05139 C -0.13403 0.05208 -0.13403 0.05278 -0.13437 0.05347 C -0.13472 0.05463 -0.13524 0.05556 -0.13576 0.05671 C -0.13594 0.05787 -0.13611 0.05926 -0.13628 0.06065 C -0.13663 0.06227 -0.13715 0.06343 -0.13767 0.06505 C -0.13785 0.0669 -0.13802 0.06852 -0.13819 0.07037 C -0.13837 0.07107 -0.13871 0.07153 -0.13871 0.07222 C -0.13906 0.07477 -0.13906 0.07755 -0.13923 0.08009 C -0.13941 0.08357 -0.13993 0.08704 -0.1401 0.09051 C -0.1401 0.09537 -0.13993 0.1 -0.13976 0.10486 C -0.13958 0.10602 -0.13923 0.10695 -0.13923 0.1081 C -0.13906 0.11065 -0.13906 0.1132 -0.13871 0.11597 C -0.13854 0.11736 -0.13767 0.1206 -0.13733 0.12245 C -0.13715 0.12361 -0.13698 0.12778 -0.13628 0.12963 C -0.13437 0.13403 -0.13455 0.13195 -0.13385 0.13542 C -0.13351 0.13704 -0.13298 0.13889 -0.13281 0.14051 C -0.13264 0.14213 -0.13264 0.14375 -0.13246 0.14514 C -0.13212 0.1463 -0.13177 0.14722 -0.13142 0.14838 C -0.13125 0.14908 -0.13108 0.14977 -0.1309 0.15046 C -0.13073 0.15185 -0.13073 0.15347 -0.13038 0.15486 C -0.13021 0.15671 -0.12969 0.15833 -0.12951 0.16019 C -0.1283 0.17014 -0.12951 0.16644 -0.12743 0.17176 C -0.12708 0.17616 -0.12708 0.17801 -0.12604 0.18218 C -0.12587 0.18287 -0.12569 0.18357 -0.12552 0.18426 C -0.12517 0.18519 -0.12483 0.18588 -0.12465 0.18681 C -0.12413 0.18796 -0.12413 0.18958 -0.12361 0.19074 C -0.12326 0.19144 -0.12292 0.1919 -0.12257 0.19259 C -0.12222 0.19398 -0.12257 0.19583 -0.1217 0.19653 C -0.11823 0.19954 -0.12239 0.1956 -0.11875 0.20046 C -0.11805 0.20116 -0.11736 0.20185 -0.11684 0.20232 C -0.11649 0.20324 -0.11614 0.20417 -0.1158 0.20509 C -0.11441 0.20764 -0.11458 0.20625 -0.11285 0.20833 C -0.10885 0.21296 -0.11146 0.21158 -0.10851 0.21273 C -0.10816 0.21343 -0.10798 0.21435 -0.10746 0.21482 C -0.10712 0.21528 -0.10642 0.21528 -0.10608 0.21551 C -0.10538 0.21574 -0.10469 0.2162 -0.10399 0.21667 C -0.1033 0.21736 -0.10278 0.21852 -0.10208 0.21945 C -0.10173 0.21968 -0.10121 0.21968 -0.10069 0.21991 C -0.09983 0.22037 -0.09896 0.22083 -0.09826 0.2213 C -0.09757 0.22176 -0.09687 0.22222 -0.09618 0.22269 C -0.09566 0.22292 -0.09531 0.22361 -0.09479 0.22384 C -0.09392 0.22454 -0.09271 0.22454 -0.09184 0.22523 C -0.09097 0.22593 -0.09028 0.22662 -0.08941 0.22708 C -0.08854 0.22778 -0.08646 0.22847 -0.08646 0.2287 C -0.08594 0.22894 -0.08559 0.2294 -0.08507 0.22986 C -0.08455 0.23009 -0.08003 0.23102 -0.07969 0.23102 C -0.07882 0.23148 -0.07812 0.23195 -0.07726 0.23241 C -0.07639 0.23264 -0.07552 0.23264 -0.07483 0.2331 C -0.0743 0.2331 -0.07378 0.23357 -0.07326 0.23357 C -0.07257 0.23403 -0.0717 0.23403 -0.07083 0.23426 C -0.06962 0.23472 -0.06823 0.23519 -0.06701 0.23565 C -0.06649 0.23588 -0.06597 0.23611 -0.06545 0.23634 C -0.06476 0.23658 -0.06389 0.23658 -0.06302 0.23681 C -0.06198 0.23727 -0.06111 0.23796 -0.06007 0.2382 C -0.05937 0.23843 -0.05851 0.23866 -0.05764 0.23889 C -0.05712 0.23912 -0.05642 0.23935 -0.05573 0.23958 C -0.0467 0.23912 -0.04236 0.24074 -0.03576 0.2382 C -0.03524 0.23796 -0.03472 0.23773 -0.0342 0.2375 C -0.03368 0.23681 -0.03298 0.23611 -0.03229 0.23565 C -0.0316 0.23519 -0.0309 0.23495 -0.03038 0.23426 C -0.02639 0.23079 -0.02951 0.23218 -0.02587 0.23102 C -0.02552 0.23056 -0.02483 0.23033 -0.02448 0.22986 C -0.02396 0.22894 -0.02361 0.22778 -0.02309 0.22708 C -0.02257 0.22662 -0.02205 0.22662 -0.02153 0.22639 C -0.02101 0.22616 -0.02066 0.22546 -0.02014 0.22523 C -0.01962 0.225 -0.0191 0.225 -0.01858 0.22454 C -0.01805 0.22408 -0.01771 0.22315 -0.01719 0.22269 C -0.01476 0.22037 -0.01649 0.22361 -0.01423 0.2206 C -0.01163 0.21713 -0.01406 0.21852 -0.01128 0.21736 C -0.01076 0.2162 -0.00955 0.21366 -0.00885 0.21273 C -0.00677 0.20995 -0.00798 0.2132 -0.0059 0.20949 C -0.00364 0.20533 -0.00642 0.20833 -0.00347 0.20579 C -0.00226 0.20093 -0.00312 0.20301 -0.00156 0.19977 C -0.00035 0.19491 -0.00191 0.20093 -1.11111E-6 0.19583 C 0.00052 0.19445 0.00035 0.19306 0.00087 0.19144 C 0.00122 0.19051 0.00156 0.18958 0.00191 0.18866 C 0.00208 0.18773 0.00208 0.18658 0.00243 0.18542 C 0.00261 0.18449 0.00313 0.1838 0.0033 0.18287 C 0.00347 0.18218 0.00365 0.18171 0.00382 0.18102 C 0.00504 0.16574 0.00365 0.18542 0.00486 0.16019 C 0.00486 0.1581 0.00521 0.15625 0.00521 0.15417 C 0.00538 0.15208 0.00556 0.15 0.00573 0.14769 C 0.00556 0.1419 0.00556 0.13611 0.00521 0.13009 C 0.00452 0.11389 0.00486 0.14074 0.00486 0.11921 L -0.04201 0.12361 L 0.03906 0.12107 " pathEditMode="relative" rAng="0" ptsTypes="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1.11111E-6 0.00023 C -0.00191 -0.00116 -0.00364 -0.00232 -0.00538 -0.00324 C -0.00642 -0.00371 -0.00746 -0.00417 -0.00833 -0.00463 L -0.01076 -0.00579 C -0.01128 -0.00649 -0.01163 -0.00741 -0.01233 -0.00787 C -0.01285 -0.00834 -0.01354 -0.00811 -0.01423 -0.00857 C -0.0151 -0.0088 -0.0158 -0.00926 -0.01667 -0.00973 C -0.01962 -0.01366 -0.01667 -0.01042 -0.02257 -0.01366 C -0.03125 -0.01875 -0.02031 -0.01274 -0.02986 -0.0169 C -0.03038 -0.01713 -0.0309 -0.01736 -0.03125 -0.0176 C -0.03437 -0.01829 -0.03698 -0.01829 -0.0401 -0.01899 C -0.04236 -0.01922 -0.04462 -0.01968 -0.04687 -0.02014 L -0.07083 -0.01945 C -0.07205 -0.01945 -0.07309 -0.01899 -0.0743 -0.01899 C -0.0776 -0.01829 -0.07778 -0.01852 -0.08055 -0.0176 C -0.08125 -0.01736 -0.08472 -0.01644 -0.08594 -0.01551 C -0.08663 -0.01528 -0.08733 -0.01459 -0.08802 -0.01436 C -0.08854 -0.01412 -0.08923 -0.01389 -0.08993 -0.01366 C -0.0908 -0.0132 -0.09149 -0.01274 -0.09236 -0.01227 C -0.09305 -0.01204 -0.09358 -0.01204 -0.09427 -0.01181 C -0.09479 -0.01158 -0.09531 -0.01135 -0.09583 -0.01111 C -0.09635 -0.01042 -0.09705 -0.00973 -0.09774 -0.00903 C -0.09844 -0.00834 -0.09896 -0.00718 -0.09965 -0.00649 C -0.10017 -0.00602 -0.10069 -0.00602 -0.10121 -0.00579 C -0.10139 -0.00533 -0.10173 -0.00463 -0.10208 -0.00394 C -0.10243 -0.00301 -0.1026 -0.00209 -0.10312 -0.00139 C -0.10347 -0.00047 -0.10417 3.7037E-6 -0.10451 0.00069 C -0.10503 0.00139 -0.10555 0.00231 -0.10608 0.00324 C -0.1066 0.00532 -0.10746 0.00926 -0.10798 0.01041 C -0.10851 0.01157 -0.10937 0.0125 -0.10989 0.01365 C -0.11024 0.01435 -0.11059 0.01504 -0.11094 0.01551 C -0.11128 0.01713 -0.11146 0.01875 -0.1118 0.02014 C -0.11215 0.02106 -0.11302 0.02176 -0.11337 0.02268 C -0.11371 0.02407 -0.11423 0.02662 -0.11423 0.02685 C -0.11441 0.02847 -0.11458 0.03009 -0.11476 0.03194 C -0.1151 0.03426 -0.11562 0.03657 -0.1158 0.03912 C -0.11614 0.04328 -0.11614 0.04768 -0.11632 0.05208 C -0.11649 0.05555 -0.11667 0.05902 -0.11667 0.0625 C -0.11649 0.07639 -0.11614 0.09027 -0.1158 0.10393 C -0.1158 0.10509 -0.1151 0.11203 -0.11476 0.11389 C -0.11458 0.11481 -0.11406 0.11597 -0.11389 0.11713 C -0.11371 0.11759 -0.11354 0.11828 -0.11337 0.11898 C -0.11267 0.12199 -0.11302 0.12176 -0.1118 0.12476 C -0.11163 0.12546 -0.11128 0.12615 -0.11094 0.12685 C -0.11042 0.12777 -0.10989 0.12893 -0.10937 0.13009 C -0.10851 0.1324 -0.10833 0.13356 -0.10694 0.13588 C -0.1066 0.13657 -0.10608 0.13726 -0.10555 0.13796 C -0.10382 0.14236 -0.10503 0.13981 -0.10121 0.1449 L -0.09965 0.14699 C -0.09861 0.14838 -0.09809 0.1493 -0.0967 0.15023 C -0.09601 0.15069 -0.09392 0.15139 -0.0934 0.15162 C -0.09236 0.15231 -0.09149 0.1537 -0.09045 0.15416 C -0.08576 0.15578 -0.08785 0.15509 -0.08403 0.15601 C -0.08316 0.15648 -0.08246 0.15717 -0.0816 0.1574 C -0.07986 0.15787 -0.07795 0.15764 -0.07621 0.1581 C -0.07517 0.1581 -0.0743 0.15856 -0.07326 0.15856 C -0.06927 0.15856 -0.0651 0.15856 -0.06111 0.1581 C -0.06007 0.15787 -0.0592 0.15694 -0.05816 0.15671 C -0.05625 0.15601 -0.05434 0.15532 -0.05226 0.15486 C -0.05087 0.15439 -0.04965 0.15416 -0.04844 0.15347 C -0.04774 0.15301 -0.04705 0.15277 -0.04653 0.15208 C -0.03802 0.14328 -0.04687 0.15115 -0.04201 0.14699 C -0.04114 0.1449 -0.04132 0.1449 -0.03958 0.14375 C -0.03923 0.14351 -0.03854 0.14328 -0.03819 0.14305 C -0.03715 0.14236 -0.03628 0.1412 -0.03524 0.14051 C -0.03455 0.14004 -0.03385 0.13958 -0.03333 0.13912 C -0.03281 0.13889 -0.03229 0.13842 -0.03177 0.13796 C -0.03108 0.13726 -0.03055 0.13634 -0.02986 0.13588 C -0.02934 0.13564 -0.02882 0.13541 -0.02847 0.13518 C -0.02778 0.13472 -0.02708 0.13379 -0.02639 0.13333 C -0.02604 0.13287 -0.02535 0.13333 -0.025 0.13264 C -0.0243 0.13148 -0.02448 0.12986 -0.02396 0.1287 C -0.02344 0.12777 -0.02309 0.12662 -0.02257 0.12546 C -0.02222 0.12476 -0.02187 0.1243 -0.02153 0.12361 C -0.02118 0.12245 -0.02083 0.12152 -0.02066 0.12037 C -0.02031 0.11944 -0.02031 0.11851 -0.02014 0.11759 C -0.01979 0.11666 -0.01944 0.11551 -0.0191 0.11435 C -0.01771 0.1081 -0.01962 0.11412 -0.01771 0.10856 C -0.01753 0.1074 -0.01736 0.10648 -0.01719 0.10532 C -0.01701 0.10393 -0.01684 0.10231 -0.01667 0.10069 C -0.01649 0.09976 -0.01528 0.09606 -0.01528 0.0956 C -0.0151 0.09282 -0.01476 0.09004 -0.01476 0.08703 C -0.01458 0.08171 -0.01441 0.07639 -0.01423 0.07083 C -0.01423 0.06921 -0.01389 0.06736 -0.01371 0.06574 C -0.01302 0.05509 -0.01389 0.06111 -0.01233 0.05277 C -0.01128 0.04074 -0.0125 0.05347 -0.01076 0.03958 C -0.01059 0.03796 -0.01059 0.03611 -0.01042 0.03449 C -0.01024 0.03287 -0.01007 0.03148 -0.00989 0.02986 C -0.00972 0.02777 -0.00955 0.02546 -0.00937 0.02338 C -0.00903 0.02037 -0.00868 0.01736 -0.00833 0.01435 C -0.00694 -0.00255 -0.00833 0.00625 -0.00642 -0.00394 C -0.00625 -0.00533 -0.00555 -0.01389 -0.00538 -0.01505 C -0.00538 -0.01968 -0.00538 -0.02454 -0.00538 -0.02917 L -0.00746 0.22708 L -0.00746 0.22731 C -0.00798 0.22893 -0.00868 0.23078 -0.00937 0.23287 C -0.00955 0.23356 -0.00955 0.23426 -0.00989 0.23472 C -0.01024 0.23541 -0.01076 0.23564 -0.01128 0.23611 C -0.01163 0.2368 -0.01198 0.23726 -0.01233 0.23796 C -0.0125 0.23865 -0.0125 0.23935 -0.01285 0.24004 C -0.01354 0.2412 -0.01528 0.24213 -0.01614 0.24328 C -0.01788 0.24514 -0.01736 0.24537 -0.0191 0.24652 C -0.01962 0.24676 -0.02014 0.24676 -0.02066 0.24722 C -0.02135 0.24768 -0.02222 0.24838 -0.02309 0.24907 C -0.02361 0.24953 -0.02396 0.25069 -0.02448 0.25092 C -0.02535 0.25162 -0.02639 0.25185 -0.02743 0.25231 C -0.0309 0.25393 -0.02656 0.25208 -0.0309 0.2537 C -0.03125 0.25393 -0.03177 0.25416 -0.03229 0.25439 C -0.03316 0.25463 -0.03403 0.25463 -0.03472 0.25486 C -0.03576 0.25532 -0.03663 0.25601 -0.03767 0.25625 C -0.03923 0.25671 -0.04097 0.25671 -0.04253 0.25694 C -0.04514 0.2574 -0.04462 0.25764 -0.04687 0.2581 C -0.04792 0.25833 -0.04896 0.25856 -0.04983 0.25879 C -0.05052 0.25926 -0.05121 0.25972 -0.05191 0.26018 C -0.05417 0.26111 -0.06007 0.26134 -0.06111 0.26134 C -0.07448 0.26504 -0.06458 0.2625 -0.09722 0.26134 C -0.09809 0.26134 -0.09878 0.26088 -0.09965 0.26088 C -0.10069 0.26064 -0.10156 0.26041 -0.1026 0.26018 C -0.10312 0.25972 -0.10347 0.25926 -0.10399 0.25879 C -0.10503 0.2581 -0.10712 0.25787 -0.10798 0.25764 C -0.10972 0.25601 -0.10885 0.25648 -0.11042 0.25555 " pathEditMode="relative" rAng="0" ptsTypes="AAAAAAAAAAAAAAAAAAAAAAAAAAAAAAAAAAAAAAAAAAAAAA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Letter G Sounds like This…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5DB083-03DC-4057-B00A-7970D694A37C}"/>
              </a:ext>
            </a:extLst>
          </p:cNvPr>
          <p:cNvSpPr txBox="1">
            <a:spLocks/>
          </p:cNvSpPr>
          <p:nvPr/>
        </p:nvSpPr>
        <p:spPr>
          <a:xfrm>
            <a:off x="457198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114300" algn="ctr"/>
            <a:r>
              <a:rPr lang="en-AU" dirty="0"/>
              <a:t>G, G, G</a:t>
            </a:r>
          </a:p>
        </p:txBody>
      </p:sp>
      <p:pic>
        <p:nvPicPr>
          <p:cNvPr id="5" name="Picture 4" descr="A picture containing helmet, shirt&#10;&#10;Description automatically generated">
            <a:extLst>
              <a:ext uri="{FF2B5EF4-FFF2-40B4-BE49-F238E27FC236}">
                <a16:creationId xmlns:a16="http://schemas.microsoft.com/office/drawing/2014/main" id="{69E76CFA-E0B4-4208-B8DD-9EA9B3451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63" y="2467507"/>
            <a:ext cx="3679343" cy="42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DF6E-6206-4375-B494-73382F84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Can Also Look like This…</a:t>
            </a:r>
            <a:endParaRPr lang="en-GB" dirty="0"/>
          </a:p>
        </p:txBody>
      </p:sp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09F90F1E-3218-472E-BEFD-3F064E0BB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65" y="1481146"/>
            <a:ext cx="2281540" cy="2281540"/>
          </a:xfrm>
          <a:prstGeom prst="rect">
            <a:avLst/>
          </a:prstGeom>
        </p:spPr>
      </p:pic>
      <p:pic>
        <p:nvPicPr>
          <p:cNvPr id="8" name="Picture 7" descr="A picture containing wooden, building, sitting, half&#10;&#10;Description automatically generated">
            <a:extLst>
              <a:ext uri="{FF2B5EF4-FFF2-40B4-BE49-F238E27FC236}">
                <a16:creationId xmlns:a16="http://schemas.microsoft.com/office/drawing/2014/main" id="{F4F05A93-9AAA-4612-9DD5-9335E4C30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4" y="4087219"/>
            <a:ext cx="1930036" cy="193003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BB0F6B-64FF-4EE8-9B7F-021FDACE6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1" y="1626211"/>
            <a:ext cx="1614697" cy="1772566"/>
          </a:xfrm>
          <a:prstGeom prst="rect">
            <a:avLst/>
          </a:prstGeom>
        </p:spPr>
      </p:pic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564BC1A7-5F75-4321-9ED0-52DC61D6E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17" y="1653726"/>
            <a:ext cx="1858908" cy="185890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05460EB-33C7-4C64-948B-EFE8AF2FA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04" y="4038591"/>
            <a:ext cx="2274262" cy="2027291"/>
          </a:xfrm>
          <a:prstGeom prst="rect">
            <a:avLst/>
          </a:prstGeom>
        </p:spPr>
      </p:pic>
      <p:pic>
        <p:nvPicPr>
          <p:cNvPr id="4" name="Picture 3" descr="A picture containing mug&#10;&#10;Description automatically generated">
            <a:extLst>
              <a:ext uri="{FF2B5EF4-FFF2-40B4-BE49-F238E27FC236}">
                <a16:creationId xmlns:a16="http://schemas.microsoft.com/office/drawing/2014/main" id="{55DF3FBB-B526-4852-AC87-409E9ADBCC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50" y="3783146"/>
            <a:ext cx="2218401" cy="22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G Are…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 descr="A close up of a cow looking at the camera&#10;&#10;Description automatically generated">
            <a:extLst>
              <a:ext uri="{FF2B5EF4-FFF2-40B4-BE49-F238E27FC236}">
                <a16:creationId xmlns:a16="http://schemas.microsoft.com/office/drawing/2014/main" id="{02E528B6-A181-40BB-AE58-F0E1CEF15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65" y="4016544"/>
            <a:ext cx="2961652" cy="2223553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2AE41F20-E9DA-4A59-AA75-2FB5ECE65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94" y="1466285"/>
            <a:ext cx="2891356" cy="2313085"/>
          </a:xfrm>
          <a:prstGeom prst="rect">
            <a:avLst/>
          </a:prstGeom>
        </p:spPr>
      </p:pic>
      <p:pic>
        <p:nvPicPr>
          <p:cNvPr id="11" name="Picture 10" descr="A picture containing shirt, curtain, umbrella&#10;&#10;Description automatically generated">
            <a:extLst>
              <a:ext uri="{FF2B5EF4-FFF2-40B4-BE49-F238E27FC236}">
                <a16:creationId xmlns:a16="http://schemas.microsoft.com/office/drawing/2014/main" id="{9D0BC1D8-0537-418A-9FD6-8FE2147B4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" y="1611413"/>
            <a:ext cx="2584056" cy="20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G Are…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F8110-E761-465A-98AD-1D72B8C4E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318" y="1555594"/>
            <a:ext cx="3274620" cy="2184786"/>
          </a:xfrm>
          <a:prstGeom prst="rect">
            <a:avLst/>
          </a:prstGeom>
        </p:spPr>
      </p:pic>
      <p:pic>
        <p:nvPicPr>
          <p:cNvPr id="7" name="Picture 6" descr="A close up of sunglasses&#10;&#10;Description automatically generated">
            <a:extLst>
              <a:ext uri="{FF2B5EF4-FFF2-40B4-BE49-F238E27FC236}">
                <a16:creationId xmlns:a16="http://schemas.microsoft.com/office/drawing/2014/main" id="{74DB660E-F02E-44A2-8469-F912D74AD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4" y="1555594"/>
            <a:ext cx="3231824" cy="2147531"/>
          </a:xfrm>
          <a:prstGeom prst="rect">
            <a:avLst/>
          </a:prstGeom>
        </p:spPr>
      </p:pic>
      <p:pic>
        <p:nvPicPr>
          <p:cNvPr id="10" name="Picture 9" descr="A close up of some grass&#10;&#10;Description automatically generated">
            <a:extLst>
              <a:ext uri="{FF2B5EF4-FFF2-40B4-BE49-F238E27FC236}">
                <a16:creationId xmlns:a16="http://schemas.microsoft.com/office/drawing/2014/main" id="{5E02E0FA-8A2B-4F17-B253-41A2A215A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69" y="4039774"/>
            <a:ext cx="3277177" cy="2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26DF-DD13-4E0A-8CA6-5DB1613B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begin with the ‘g’ sound?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D6A08-36A7-4918-8A9B-0C2EFEEC4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0" y="1878989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61D6F-1FAE-4DFF-BDC9-932F4387B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6" y="1311886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A8B41-C6A9-442A-AA48-B5D1670E9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9" y="3726839"/>
            <a:ext cx="2514600" cy="1819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B85A3-49B2-423D-ACB2-B0CB3DD9B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37" y="4132627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0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</TotalTime>
  <Words>92</Words>
  <Application>Microsoft Office PowerPoint</Application>
  <PresentationFormat>On-screen Show (4:3)</PresentationFormat>
  <Paragraphs>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</vt:lpstr>
      <vt:lpstr>NTR</vt:lpstr>
      <vt:lpstr>Arial</vt:lpstr>
      <vt:lpstr>Calibri</vt:lpstr>
      <vt:lpstr>Office Theme</vt:lpstr>
      <vt:lpstr>PowerPoint Presentation</vt:lpstr>
      <vt:lpstr>The Letter G Looks like This…</vt:lpstr>
      <vt:lpstr>The Letter G Sounds like This…</vt:lpstr>
      <vt:lpstr>It Can Also Look like This…</vt:lpstr>
      <vt:lpstr>Some Things That Start with G Are…</vt:lpstr>
      <vt:lpstr>Some Things That Start with G Are…</vt:lpstr>
      <vt:lpstr>Which of these begin with the ‘g’ sound?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Richard Wehli</dc:creator>
  <cp:lastModifiedBy>Emma Hutchinson</cp:lastModifiedBy>
  <cp:revision>58</cp:revision>
  <dcterms:created xsi:type="dcterms:W3CDTF">2020-07-02T08:50:28Z</dcterms:created>
  <dcterms:modified xsi:type="dcterms:W3CDTF">2021-01-14T13:11:44Z</dcterms:modified>
</cp:coreProperties>
</file>