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1831-7FAE-4846-9A8A-EF751DE1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6F3A5-F6AC-4084-B0F5-2EEC0910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CC208-03F9-4580-9486-7E317AB3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5A85-EC9E-4D8F-833E-F6443EA8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5C243-B877-4A88-8160-2407655A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6166-2CDC-4BD2-8015-7D307D7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FC0AC-CEF4-4540-8997-1F72CA0E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B275-952A-43E9-B346-AF9636A5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C3E3-4EF1-4504-A954-34363D8C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545E-B00E-4937-AD5E-4B608946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5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F95D3-3FE4-4132-B17D-4643EE1CC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CE8A6-3612-4D32-8E68-F38E3067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8CBFA-45AB-4621-99AB-C0B00745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E8DA-AA64-44E7-A025-CB3F8821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CDDC-B239-421C-A323-3ED7E3E1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58CF-B4D2-4075-8C2B-ACEEAD0D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FD15-78D1-456E-93E8-B43E778F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32339-82C1-4B97-9295-71760BC9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90F-6885-46C7-83F2-1D6798F3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FF0FD-3A4D-415D-B249-549EEBE3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94B-DF7F-4975-9C39-586DA595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49563-107D-424E-BA10-D0D2576B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3200-6E76-4DA2-9CFE-999C9C2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A23CD-34C9-45D2-BFB1-A19E9EE8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F546-5619-4C26-8524-C2A9DA77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6A0F-270C-4F02-9775-DF76B052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E6843-DF3F-4F71-8F91-704C58DF7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6B1C6-2123-4411-84E5-392F4622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3A1C9-294F-4623-8562-4F35D85C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AF01-96FA-4E85-B150-75A30FE2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3CF5-0189-4B1A-9A6B-D8BE1403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0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921B-13D5-42D6-8013-A0122845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E574D-3B93-44D8-97A1-B95BFBC8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5DED-E415-4961-BBAB-098FBDF7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6362F-5A6A-4C7E-AE03-BE410C716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B0E84-0778-44FE-A0C6-D23D97549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D3620-3CD9-4C35-BD3B-14E548F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98ADC-2454-459F-96AE-21CD6B60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6339-C7AE-47C2-89BC-4ABB46EB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8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D443-D9B5-469F-813E-4D668652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4BEBA-8431-4AD5-9CE9-2217575A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20E68-24E7-4436-BDA9-6D1814F5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CE275-C7B0-453B-9CDE-A4D90F66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6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BFDB-27A8-4D06-A9A1-E5C0D2CD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42841-1139-41C5-B648-24811102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AFD1-7FE4-48BD-B64B-E2CD7ED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5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3EB8-C219-4F68-ADAA-79325AD0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FB72-725A-45CA-ABEA-DC204537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33747-6F54-4115-A1D0-1EB316635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202F-B191-4471-8C39-B8599254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EA48B-6E4D-408A-A4C6-802A32F1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02C1A-59C7-48E8-B0B5-8ED8069A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0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1A9-CBF5-4A85-919B-456C8AF8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2147F-A3B6-4187-845E-3EB46AB1D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957BC-7BAB-47F8-949D-31378B303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D9ACC-8DA3-4030-ACAB-42B3FB0D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7050-0FC1-40C3-9B3C-A7AC799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2A02-D925-4063-92D1-8BC9539D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BA7C1-3FCF-45F3-839B-BDB1A898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B92D-9D9C-443A-9D06-90A60035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85CF-0783-4919-939D-CFBBAB299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21BD-D5BB-4B37-939E-983BDAA42B83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36F72-E8BF-45D3-86F2-1C2233677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8E95-C59E-408B-9A6D-3CC051AF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3414-92DD-4210-B111-E34B20AE4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0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 1 Sounds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Read Write </a:t>
            </a:r>
            <a:r>
              <a:rPr lang="en-GB" dirty="0" err="1"/>
              <a:t>Inc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1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404665"/>
            <a:ext cx="5400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7054" y="6021289"/>
            <a:ext cx="75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pirates plait and around his face. </a:t>
            </a:r>
          </a:p>
        </p:txBody>
      </p:sp>
    </p:spTree>
    <p:extLst>
      <p:ext uri="{BB962C8B-B14F-4D97-AF65-F5344CB8AC3E}">
        <p14:creationId xmlns:p14="http://schemas.microsoft.com/office/powerpoint/2010/main" val="125438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96" y="404664"/>
            <a:ext cx="4991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2546" y="558124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girls face, down her hair and give her a curl. </a:t>
            </a:r>
          </a:p>
        </p:txBody>
      </p:sp>
    </p:spTree>
    <p:extLst>
      <p:ext uri="{BB962C8B-B14F-4D97-AF65-F5344CB8AC3E}">
        <p14:creationId xmlns:p14="http://schemas.microsoft.com/office/powerpoint/2010/main" val="18981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979F-A7DC-4B4F-88DE-39369DC6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1849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These are the sounds for Week 2 and Week 3</a:t>
            </a:r>
            <a:br>
              <a:rPr lang="en-GB" u="sng" dirty="0"/>
            </a:br>
            <a:br>
              <a:rPr lang="en-GB" dirty="0"/>
            </a:br>
            <a:r>
              <a:rPr lang="en-GB" dirty="0"/>
              <a:t>The sounds must be pronounced clearly without the ‘uh’ at the end, e.g. ‘t’ not ‘</a:t>
            </a:r>
            <a:r>
              <a:rPr lang="en-GB" dirty="0" err="1"/>
              <a:t>tuh</a:t>
            </a:r>
            <a:r>
              <a:rPr lang="en-GB" dirty="0"/>
              <a:t>.’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The formation rhyme is below each phoneme (sound.)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60648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4737" y="5661248"/>
            <a:ext cx="5335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Maisie, mountain, mountain.</a:t>
            </a:r>
          </a:p>
        </p:txBody>
      </p:sp>
    </p:spTree>
    <p:extLst>
      <p:ext uri="{BB962C8B-B14F-4D97-AF65-F5344CB8AC3E}">
        <p14:creationId xmlns:p14="http://schemas.microsoft.com/office/powerpoint/2010/main" val="133698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188640"/>
            <a:ext cx="5343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99656" y="556525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apple and down the leaf.</a:t>
            </a:r>
          </a:p>
        </p:txBody>
      </p:sp>
    </p:spTree>
    <p:extLst>
      <p:ext uri="{BB962C8B-B14F-4D97-AF65-F5344CB8AC3E}">
        <p14:creationId xmlns:p14="http://schemas.microsoft.com/office/powerpoint/2010/main" val="312451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61" y="332656"/>
            <a:ext cx="5372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1784" y="5949281"/>
            <a:ext cx="4095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Slither down the snake.</a:t>
            </a:r>
          </a:p>
        </p:txBody>
      </p:sp>
    </p:spTree>
    <p:extLst>
      <p:ext uri="{BB962C8B-B14F-4D97-AF65-F5344CB8AC3E}">
        <p14:creationId xmlns:p14="http://schemas.microsoft.com/office/powerpoint/2010/main" val="316233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95" y="116632"/>
            <a:ext cx="53435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584" y="566124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dinosaurs bottom, up his tall neck and down to his toes.</a:t>
            </a:r>
          </a:p>
        </p:txBody>
      </p:sp>
    </p:spTree>
    <p:extLst>
      <p:ext uri="{BB962C8B-B14F-4D97-AF65-F5344CB8AC3E}">
        <p14:creationId xmlns:p14="http://schemas.microsoft.com/office/powerpoint/2010/main" val="275737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85" y="404665"/>
            <a:ext cx="5029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8380" y="5589241"/>
            <a:ext cx="5903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tower, across the tower.</a:t>
            </a:r>
          </a:p>
        </p:txBody>
      </p:sp>
    </p:spTree>
    <p:extLst>
      <p:ext uri="{BB962C8B-B14F-4D97-AF65-F5344CB8AC3E}">
        <p14:creationId xmlns:p14="http://schemas.microsoft.com/office/powerpoint/2010/main" val="40980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84" y="476673"/>
            <a:ext cx="5391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704" y="6093296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body and dot for the head.</a:t>
            </a:r>
          </a:p>
        </p:txBody>
      </p:sp>
    </p:spTree>
    <p:extLst>
      <p:ext uri="{BB962C8B-B14F-4D97-AF65-F5344CB8AC3E}">
        <p14:creationId xmlns:p14="http://schemas.microsoft.com/office/powerpoint/2010/main" val="85308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04664"/>
            <a:ext cx="53721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3750" y="5949280"/>
            <a:ext cx="473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</a:t>
            </a:r>
            <a:r>
              <a:rPr lang="en-GB" sz="2800" dirty="0" err="1">
                <a:latin typeface="SassoonPrimaryInfant" pitchFamily="2" charset="0"/>
              </a:rPr>
              <a:t>Nobby</a:t>
            </a:r>
            <a:r>
              <a:rPr lang="en-GB" sz="2800" dirty="0">
                <a:latin typeface="SassoonPrimaryInfant" pitchFamily="2" charset="0"/>
              </a:rPr>
              <a:t> and over his net. </a:t>
            </a:r>
          </a:p>
        </p:txBody>
      </p:sp>
    </p:spTree>
    <p:extLst>
      <p:ext uri="{BB962C8B-B14F-4D97-AF65-F5344CB8AC3E}">
        <p14:creationId xmlns:p14="http://schemas.microsoft.com/office/powerpoint/2010/main" val="353540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SassoonPrimaryInfant</vt:lpstr>
      <vt:lpstr>Office Theme</vt:lpstr>
      <vt:lpstr>Set 1 Sounds</vt:lpstr>
      <vt:lpstr>These are the sounds for Week 2 and Week 3  The sounds must be pronounced clearly without the ‘uh’ at the end, e.g. ‘t’ not ‘tuh.’   The formation rhyme is below each phoneme (sound.)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</dc:title>
  <dc:creator>Emma Hutchinson</dc:creator>
  <cp:lastModifiedBy>Emma Hutchinson</cp:lastModifiedBy>
  <cp:revision>1</cp:revision>
  <dcterms:created xsi:type="dcterms:W3CDTF">2021-01-14T13:32:44Z</dcterms:created>
  <dcterms:modified xsi:type="dcterms:W3CDTF">2021-01-14T13:35:25Z</dcterms:modified>
</cp:coreProperties>
</file>