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C3ED12-A546-42B1-847B-D795A504D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7412F2D-544C-491C-B5A6-37B4733B5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F35B9B-02D0-4907-8108-A22B877B7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A5A9-05F4-4DC2-9C0E-F8E66EB800AD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C5CB3E1-299C-4FFD-A7A7-A5B9B1F59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5FB1B5-E142-4DCE-B9D9-6BB94074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3D3-21A2-4722-8821-F49FBD36F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77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9284E1-D3C8-4BC6-8CDC-D387EED42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6917314-FF75-423B-8173-08EFFCCBA6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95B4AC-8149-4A12-B7A0-D5F166B5A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A5A9-05F4-4DC2-9C0E-F8E66EB800AD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72ABEB-11B5-4490-A18F-EC49A3872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95E6C2-7D9F-424E-880D-5682E3514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3D3-21A2-4722-8821-F49FBD36F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21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80462EA-7CD2-4435-A703-7188C1C1E0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AFFDE28-D505-424A-850C-89D27025E8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34087C-D21F-42D6-8881-39A59979B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A5A9-05F4-4DC2-9C0E-F8E66EB800AD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92F3A6-8CA7-49DA-B5B6-207CA168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A962DA-A218-43C5-A906-BB8CBBD59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3D3-21A2-4722-8821-F49FBD36F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63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928B63-FCC5-4A88-9F0A-699750396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EE31A7-9F68-4ABB-900C-F24A2853B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5CB06A-5DB9-466E-83C6-93B634D22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A5A9-05F4-4DC2-9C0E-F8E66EB800AD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CDA50D-D510-4215-A1D9-E57E705E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18E77A-CADA-4BBA-9463-236A6D7AD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3D3-21A2-4722-8821-F49FBD36F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51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F2A2C5-D84B-4FE9-AFF9-A6E008301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9F48BCE-DECB-4DCE-97FE-94DD040C8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47FF2E-459F-4A69-87D6-24F3BE9EE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A5A9-05F4-4DC2-9C0E-F8E66EB800AD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775FCE-7832-47A2-A619-F1E904B46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66B3D6-3586-4B2A-AC56-B0148F922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3D3-21A2-4722-8821-F49FBD36F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86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5DDD3B-AED7-46FA-9AC8-26160A12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45E415-4933-4FAD-ABA9-E859B6E611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B13D4CA-6B1C-40DE-9D73-249E03734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46DB334-E3B5-4226-B8DA-C5A56CBA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A5A9-05F4-4DC2-9C0E-F8E66EB800AD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58F1C52-2FF9-4C45-AD70-001B80815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9391FA-9142-49BA-8A57-A8432F67F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3D3-21A2-4722-8821-F49FBD36F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16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CCE0F7-47EA-4B3B-AEE8-4AD302C99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EA2149-C39E-49D1-8A70-7AC037D68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76F5F0-98AC-413D-AE7A-8A3AFF9D8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08C7F6F-08D3-4314-9A3A-5D26A88C46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5427AB-FC86-43F9-A94F-2267549558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B535004-67B1-4D39-BC68-99C7A2B04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A5A9-05F4-4DC2-9C0E-F8E66EB800AD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BC9A225-1425-4145-B037-4876472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D8E5793-05CB-40E7-8FA7-BD77BF69C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3D3-21A2-4722-8821-F49FBD36F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25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B030DF-474C-4C49-B3BE-403E0D0B3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E412541-DDF8-44FA-AE0B-85DB258FB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A5A9-05F4-4DC2-9C0E-F8E66EB800AD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632E9B2-CCC4-4A83-B0AB-543C1CCF9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116E089-563E-4EC4-B8B4-ABE2F5DF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3D3-21A2-4722-8821-F49FBD36F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02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0EA990E-D3F8-43EE-96E0-CEAC8EAD6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A5A9-05F4-4DC2-9C0E-F8E66EB800AD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8C7FDF5-BD0F-4CE8-A3F7-ECF7823A1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B305575-9925-4EC9-91C6-46099B7A6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3D3-21A2-4722-8821-F49FBD36F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76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6E3946-4BAB-45EE-94A9-7B4490458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F3DE02-995B-4D7E-9BCB-C53E1F500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567AA10-3043-4707-8795-753E8B5E3B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9BA975E-BAB9-4BB1-94FE-EAACC5227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A5A9-05F4-4DC2-9C0E-F8E66EB800AD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99EB5A-2A4D-44DA-81A0-EF789EC64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97671E-8921-45BF-B651-0951206EF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3D3-21A2-4722-8821-F49FBD36F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75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89E2D5-EDEE-4DDD-AE7D-26F245E7E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F3D9628-622E-4F9C-854F-F2ABB591C4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07D9DAC-25FA-443E-B436-E7696C9A8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EA87A63-DDAE-48CA-8EFB-F3DDFD0A4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A5A9-05F4-4DC2-9C0E-F8E66EB800AD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CF49EAB-8AF7-4701-9BA9-EDB55C02A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5903F52-F218-4BD5-98C4-A6F867175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3D3-21A2-4722-8821-F49FBD36F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28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B6678B1-DF50-47A3-BDE1-C3BFFF9BB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19145E7-8734-4A9E-9CDD-FF55CACAA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793CD0-E7A8-4322-9FE0-0EC360F6A0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3A5A9-05F4-4DC2-9C0E-F8E66EB800AD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A08169-DFB9-449B-98A6-6A743958CB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45CEA4-4DF6-4D26-85A1-64AF96DD4F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8A3D3-21A2-4722-8821-F49FBD36F1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24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hegivingnet.com/2013/10/do-we-really-care-about-children/" TargetMode="External"/><Relationship Id="rId7" Type="http://schemas.openxmlformats.org/officeDocument/2006/relationships/hyperlink" Target="https://creativecommons.org/licenses/by-nc/3.0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nhonoroflove.wordpress.com/" TargetMode="External"/><Relationship Id="rId5" Type="http://schemas.openxmlformats.org/officeDocument/2006/relationships/image" Target="../media/image2.jpg"/><Relationship Id="rId4" Type="http://schemas.openxmlformats.org/officeDocument/2006/relationships/hyperlink" Target="https://creativecommons.org/licenses/by-nc-nd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537E47-E6CF-43AB-A6CD-F0C718A04C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Gospel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5C15329-3E99-4DA9-B6E6-DE17A7271C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Good News: God likes to give good things in answer to prayers</a:t>
            </a:r>
          </a:p>
          <a:p>
            <a:r>
              <a:rPr lang="en-GB" sz="36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Luke 11:9-13</a:t>
            </a:r>
          </a:p>
        </p:txBody>
      </p:sp>
    </p:spTree>
    <p:extLst>
      <p:ext uri="{BB962C8B-B14F-4D97-AF65-F5344CB8AC3E}">
        <p14:creationId xmlns:p14="http://schemas.microsoft.com/office/powerpoint/2010/main" val="7248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0443968-220E-4E7F-92D0-ED145345220F}"/>
              </a:ext>
            </a:extLst>
          </p:cNvPr>
          <p:cNvSpPr txBox="1"/>
          <p:nvPr/>
        </p:nvSpPr>
        <p:spPr>
          <a:xfrm>
            <a:off x="424070" y="238540"/>
            <a:ext cx="911749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70C0"/>
                </a:solidFill>
                <a:latin typeface="Comic Sans MS" panose="030F0702030302020204" pitchFamily="66" charset="0"/>
              </a:rPr>
              <a:t>Can you make a list of all the things mums and dads, or other carers, do to show they love their children?</a:t>
            </a:r>
          </a:p>
          <a:p>
            <a:endParaRPr lang="en-GB" sz="4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sz="4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 descr="A group of people posing for the camera&#10;&#10;Description generated with very high confidence">
            <a:extLst>
              <a:ext uri="{FF2B5EF4-FFF2-40B4-BE49-F238E27FC236}">
                <a16:creationId xmlns:a16="http://schemas.microsoft.com/office/drawing/2014/main" xmlns="" id="{EFBCA9E0-C414-482C-8A7E-744CD85FC0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774591" y="3140764"/>
            <a:ext cx="4145057" cy="37172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BA4784C-3BBD-44EC-A646-CB8CA41BB0A9}"/>
              </a:ext>
            </a:extLst>
          </p:cNvPr>
          <p:cNvSpPr txBox="1"/>
          <p:nvPr/>
        </p:nvSpPr>
        <p:spPr>
          <a:xfrm>
            <a:off x="6692348" y="6963714"/>
            <a:ext cx="3227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://thegivingnet.com/2013/10/do-we-really-care-about-children/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4" tooltip="https://creativecommons.org/licenses/by-nc-nd/3.0/"/>
              </a:rPr>
              <a:t>CC BY-NC-ND</a:t>
            </a:r>
            <a:endParaRPr lang="en-GB" sz="900"/>
          </a:p>
        </p:txBody>
      </p:sp>
      <p:pic>
        <p:nvPicPr>
          <p:cNvPr id="7" name="Picture 6" descr="A person with a sunset in the background&#10;&#10;Description generated with high confidence">
            <a:extLst>
              <a:ext uri="{FF2B5EF4-FFF2-40B4-BE49-F238E27FC236}">
                <a16:creationId xmlns:a16="http://schemas.microsoft.com/office/drawing/2014/main" xmlns="" id="{7DBDF788-2ACB-4C85-9872-D47356F4E0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6"/>
              </a:ext>
            </a:extLst>
          </a:blip>
          <a:stretch>
            <a:fillRect/>
          </a:stretch>
        </p:blipFill>
        <p:spPr>
          <a:xfrm>
            <a:off x="424070" y="3340628"/>
            <a:ext cx="4064000" cy="304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1A14DC4-9E4D-4013-8F3A-4741BE660667}"/>
              </a:ext>
            </a:extLst>
          </p:cNvPr>
          <p:cNvSpPr txBox="1"/>
          <p:nvPr/>
        </p:nvSpPr>
        <p:spPr>
          <a:xfrm>
            <a:off x="424070" y="6388628"/>
            <a:ext cx="406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6" tooltip="http://inhonoroflove.wordpress.com/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7" tooltip="https://creativecommons.org/licenses/by-nc/3.0/"/>
              </a:rPr>
              <a:t>CC BY-NC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3280658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874E6D9-7D26-470F-A2ED-3E921E1D9384}"/>
              </a:ext>
            </a:extLst>
          </p:cNvPr>
          <p:cNvSpPr txBox="1"/>
          <p:nvPr/>
        </p:nvSpPr>
        <p:spPr>
          <a:xfrm>
            <a:off x="251791" y="212035"/>
            <a:ext cx="10880035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Can you decide which order these ten gifts that God gave Christian’s should go in? Which is the best?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Animals to care for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Imagination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Life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The Earth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Love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Beautiful days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Food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Water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Our brains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</a:rPr>
              <a:t>Each other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09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47180D12-CA90-4755-A686-90EFE9B2C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603332"/>
              </p:ext>
            </p:extLst>
          </p:nvPr>
        </p:nvGraphicFramePr>
        <p:xfrm>
          <a:off x="225287" y="145774"/>
          <a:ext cx="11463130" cy="6440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8705">
                  <a:extLst>
                    <a:ext uri="{9D8B030D-6E8A-4147-A177-3AD203B41FA5}">
                      <a16:colId xmlns:a16="http://schemas.microsoft.com/office/drawing/2014/main" xmlns="" val="3884283945"/>
                    </a:ext>
                  </a:extLst>
                </a:gridCol>
                <a:gridCol w="6054425">
                  <a:extLst>
                    <a:ext uri="{9D8B030D-6E8A-4147-A177-3AD203B41FA5}">
                      <a16:colId xmlns:a16="http://schemas.microsoft.com/office/drawing/2014/main" xmlns="" val="2745766687"/>
                    </a:ext>
                  </a:extLst>
                </a:gridCol>
              </a:tblGrid>
              <a:tr h="944674">
                <a:tc>
                  <a:txBody>
                    <a:bodyPr/>
                    <a:lstStyle/>
                    <a:p>
                      <a:r>
                        <a:rPr lang="en-GB" sz="3600" dirty="0"/>
                        <a:t>God is like a parent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God is unlike a parent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9670960"/>
                  </a:ext>
                </a:extLst>
              </a:tr>
              <a:tr h="549588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8153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554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8B1B790-E16F-4BB6-B2A4-6A963007E63A}"/>
              </a:ext>
            </a:extLst>
          </p:cNvPr>
          <p:cNvSpPr txBox="1"/>
          <p:nvPr/>
        </p:nvSpPr>
        <p:spPr>
          <a:xfrm>
            <a:off x="2955234" y="1537251"/>
            <a:ext cx="832236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u="sng" dirty="0">
                <a:latin typeface="Comic Sans MS" panose="030F0702030302020204" pitchFamily="66" charset="0"/>
              </a:rPr>
              <a:t>The Lord’s prayer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  <a:p>
            <a:r>
              <a:rPr lang="en-GB" sz="6600" dirty="0">
                <a:latin typeface="Comic Sans MS" panose="030F0702030302020204" pitchFamily="66" charset="0"/>
              </a:rPr>
              <a:t>‘Our Father in heaven … ‘</a:t>
            </a:r>
          </a:p>
        </p:txBody>
      </p:sp>
    </p:spTree>
    <p:extLst>
      <p:ext uri="{BB962C8B-B14F-4D97-AF65-F5344CB8AC3E}">
        <p14:creationId xmlns:p14="http://schemas.microsoft.com/office/powerpoint/2010/main" val="174008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120</Words>
  <Application>Microsoft Office PowerPoint</Application>
  <PresentationFormat>Custom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Gospel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</dc:title>
  <dc:creator>vicki jewitt</dc:creator>
  <cp:lastModifiedBy>Emma Florek</cp:lastModifiedBy>
  <cp:revision>5</cp:revision>
  <dcterms:created xsi:type="dcterms:W3CDTF">2018-04-09T13:52:28Z</dcterms:created>
  <dcterms:modified xsi:type="dcterms:W3CDTF">2020-06-10T16:14:55Z</dcterms:modified>
</cp:coreProperties>
</file>