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3852-A6B4-4C1C-9482-C9E2B7C8C3CF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66AA-8F6C-416D-9F18-1575BC802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496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3852-A6B4-4C1C-9482-C9E2B7C8C3CF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66AA-8F6C-416D-9F18-1575BC802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285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3852-A6B4-4C1C-9482-C9E2B7C8C3CF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66AA-8F6C-416D-9F18-1575BC802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489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3852-A6B4-4C1C-9482-C9E2B7C8C3CF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66AA-8F6C-416D-9F18-1575BC802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52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3852-A6B4-4C1C-9482-C9E2B7C8C3CF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66AA-8F6C-416D-9F18-1575BC802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572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3852-A6B4-4C1C-9482-C9E2B7C8C3CF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66AA-8F6C-416D-9F18-1575BC802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364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3852-A6B4-4C1C-9482-C9E2B7C8C3CF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66AA-8F6C-416D-9F18-1575BC802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842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3852-A6B4-4C1C-9482-C9E2B7C8C3CF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66AA-8F6C-416D-9F18-1575BC802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840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3852-A6B4-4C1C-9482-C9E2B7C8C3CF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66AA-8F6C-416D-9F18-1575BC802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107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3852-A6B4-4C1C-9482-C9E2B7C8C3CF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66AA-8F6C-416D-9F18-1575BC802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899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3852-A6B4-4C1C-9482-C9E2B7C8C3CF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66AA-8F6C-416D-9F18-1575BC802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160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F3852-A6B4-4C1C-9482-C9E2B7C8C3CF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B66AA-8F6C-416D-9F18-1575BC802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795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cfs1\users$\staff\louisestorey\a COVID\Week Beginning 8th June\DDW pictures\IMG_86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36712"/>
            <a:ext cx="518457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76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41664" y="-453430"/>
            <a:ext cx="5988664" cy="7560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500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75664" y="-451855"/>
            <a:ext cx="5848657" cy="7344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49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49642" y="-261410"/>
            <a:ext cx="6300700" cy="748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22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67643" y="-279411"/>
            <a:ext cx="5976665" cy="72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647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47662" y="-387425"/>
            <a:ext cx="5832648" cy="7560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07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74667" y="-360421"/>
            <a:ext cx="5850650" cy="748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4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60176" y="-490936"/>
            <a:ext cx="5535617" cy="806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064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704856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649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57" y="548680"/>
            <a:ext cx="7725169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683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1732"/>
            <a:ext cx="8496944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408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2968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16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424936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9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7776864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339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4644"/>
            <a:ext cx="7920880" cy="594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37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71700" y="-495435"/>
            <a:ext cx="5616625" cy="7704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988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49676" y="-501435"/>
            <a:ext cx="5700633" cy="763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411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47662" y="-531437"/>
            <a:ext cx="6048674" cy="792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474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On-screen Show (4:3)</PresentationFormat>
  <Paragraphs>0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Storey</dc:creator>
  <cp:lastModifiedBy>Louise Storey</cp:lastModifiedBy>
  <cp:revision>5</cp:revision>
  <dcterms:created xsi:type="dcterms:W3CDTF">2020-05-29T20:08:29Z</dcterms:created>
  <dcterms:modified xsi:type="dcterms:W3CDTF">2020-05-29T21:13:03Z</dcterms:modified>
</cp:coreProperties>
</file>