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4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28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0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8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0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3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7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75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6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3E862-052F-45FE-BCFB-787C7B5E925F}" type="datetimeFigureOut">
              <a:rPr lang="en-GB" smtClean="0"/>
              <a:t>24/05/2020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CAEA5-AD9B-4691-B578-BC846026B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0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27.png"/><Relationship Id="rId4" Type="http://schemas.openxmlformats.org/officeDocument/2006/relationships/image" Target="../media/image77.png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9.png"/><Relationship Id="rId21" Type="http://schemas.openxmlformats.org/officeDocument/2006/relationships/image" Target="../media/image97.png"/><Relationship Id="rId7" Type="http://schemas.openxmlformats.org/officeDocument/2006/relationships/image" Target="../media/image1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image" Target="../media/image91.png"/><Relationship Id="rId10" Type="http://schemas.openxmlformats.org/officeDocument/2006/relationships/image" Target="../media/image22.png"/><Relationship Id="rId19" Type="http://schemas.openxmlformats.org/officeDocument/2006/relationships/image" Target="../media/image9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png"/><Relationship Id="rId3" Type="http://schemas.openxmlformats.org/officeDocument/2006/relationships/slide" Target="slide11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9.png"/><Relationship Id="rId10" Type="http://schemas.openxmlformats.org/officeDocument/2006/relationships/slide" Target="slide9.xml"/><Relationship Id="rId4" Type="http://schemas.openxmlformats.org/officeDocument/2006/relationships/image" Target="../media/image26.png"/><Relationship Id="rId9" Type="http://schemas.openxmlformats.org/officeDocument/2006/relationships/slide" Target="slide8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openxmlformats.org/officeDocument/2006/relationships/image" Target="../media/image57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27.png"/><Relationship Id="rId4" Type="http://schemas.openxmlformats.org/officeDocument/2006/relationships/image" Target="../media/image64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49" y="3027084"/>
            <a:ext cx="50006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03" y="3997962"/>
            <a:ext cx="2026522" cy="2610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72" y="3997962"/>
            <a:ext cx="3480299" cy="2610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93" y="292269"/>
            <a:ext cx="3242053" cy="2593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25" y="292230"/>
            <a:ext cx="3889720" cy="2593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0" y="292420"/>
            <a:ext cx="1946723" cy="2595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62" y="2990850"/>
            <a:ext cx="3648075" cy="8763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3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79" y="4036943"/>
            <a:ext cx="1635672" cy="2453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" y="4051477"/>
            <a:ext cx="3900577" cy="243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21" y="4061210"/>
            <a:ext cx="3679597" cy="2432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69" y="227154"/>
            <a:ext cx="4150244" cy="2593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12" y="227306"/>
            <a:ext cx="3458335" cy="2593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4" y="227307"/>
            <a:ext cx="1945314" cy="2593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7" y="3114675"/>
            <a:ext cx="3895725" cy="62865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05" y="4168130"/>
            <a:ext cx="3849356" cy="2347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77" y="4168130"/>
            <a:ext cx="3675272" cy="234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99" y="400621"/>
            <a:ext cx="3129723" cy="234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00" y="400621"/>
            <a:ext cx="3129723" cy="2347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1" y="400621"/>
            <a:ext cx="3129723" cy="2347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7" y="2986087"/>
            <a:ext cx="3286125" cy="885825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0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7839" y="669303"/>
            <a:ext cx="10303497" cy="56089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9" y="2311945"/>
            <a:ext cx="497061" cy="313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2" y="4413444"/>
            <a:ext cx="782596" cy="23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9" y="5193752"/>
            <a:ext cx="1478047" cy="244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3" y="1454041"/>
            <a:ext cx="1023673" cy="326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2" y="3119721"/>
            <a:ext cx="452050" cy="315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9" y="2734549"/>
            <a:ext cx="1117011" cy="242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9" y="3988772"/>
            <a:ext cx="1369357" cy="318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57" y="3546996"/>
            <a:ext cx="501513" cy="329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7" y="1875307"/>
            <a:ext cx="510457" cy="306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7" y="4835973"/>
            <a:ext cx="1486949" cy="194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26" y="5245313"/>
            <a:ext cx="6909847" cy="239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1875307"/>
            <a:ext cx="6944298" cy="247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39" y="4002984"/>
            <a:ext cx="8191893" cy="257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2774431"/>
            <a:ext cx="7580148" cy="2691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56" y="3598564"/>
            <a:ext cx="7890812" cy="257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2294508"/>
            <a:ext cx="2906526" cy="234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39" y="4826525"/>
            <a:ext cx="7604523" cy="258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4402117"/>
            <a:ext cx="7711126" cy="254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3160739"/>
            <a:ext cx="6240544" cy="2330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86" y="1486523"/>
            <a:ext cx="4901938" cy="2618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93" y="802282"/>
            <a:ext cx="2334860" cy="5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2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49" y="1758706"/>
            <a:ext cx="2006334" cy="1422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17" y="1758706"/>
            <a:ext cx="2006334" cy="1422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3" y="1758706"/>
            <a:ext cx="2006334" cy="142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5" y="1758706"/>
            <a:ext cx="2006334" cy="1422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43" y="3250516"/>
            <a:ext cx="613985" cy="386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22" y="5186902"/>
            <a:ext cx="876644" cy="259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76" y="5201868"/>
            <a:ext cx="1478047" cy="244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4" y="3295726"/>
            <a:ext cx="1023673" cy="326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79" y="3255763"/>
            <a:ext cx="505963" cy="35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77" y="3278128"/>
            <a:ext cx="1117011" cy="2425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43" y="3682621"/>
            <a:ext cx="1978036" cy="1402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5" y="3719542"/>
            <a:ext cx="2006334" cy="1422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67" y="3667887"/>
            <a:ext cx="2006334" cy="1422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2" y="3671229"/>
            <a:ext cx="1996908" cy="1416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16" y="3694107"/>
            <a:ext cx="2006334" cy="1422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45" y="1758706"/>
            <a:ext cx="2006334" cy="142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" y="5201868"/>
            <a:ext cx="1524232" cy="354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79" y="5201868"/>
            <a:ext cx="613985" cy="403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73" y="3228725"/>
            <a:ext cx="622887" cy="374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21" y="5203468"/>
            <a:ext cx="1855515" cy="2428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4586" y="341674"/>
            <a:ext cx="1066282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0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82" y="4006393"/>
            <a:ext cx="318143" cy="396956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21" y="3167406"/>
            <a:ext cx="318143" cy="396956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64" y="3564362"/>
            <a:ext cx="318143" cy="396956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5" y="4017365"/>
            <a:ext cx="318143" cy="396956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814" y="4403349"/>
            <a:ext cx="318143" cy="396956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87" y="5864503"/>
            <a:ext cx="318143" cy="396956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77" y="5949344"/>
            <a:ext cx="318143" cy="396956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53" y="5949344"/>
            <a:ext cx="318143" cy="396956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05" y="3592644"/>
            <a:ext cx="318143" cy="39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5" y="4800305"/>
            <a:ext cx="907035" cy="884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22" y="5949344"/>
            <a:ext cx="2189082" cy="58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8" y="2028672"/>
            <a:ext cx="3923063" cy="8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7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3" y="4103931"/>
            <a:ext cx="3598915" cy="2408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" y="4103931"/>
            <a:ext cx="1938669" cy="23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12" y="414627"/>
            <a:ext cx="3173691" cy="2380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3" y="435685"/>
            <a:ext cx="3162580" cy="237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5" y="4109717"/>
            <a:ext cx="4223355" cy="2380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83" y="414627"/>
            <a:ext cx="4231588" cy="2380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7" y="2986087"/>
            <a:ext cx="4695825" cy="885825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5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" y="3991319"/>
            <a:ext cx="4519523" cy="2597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40" y="3996250"/>
            <a:ext cx="3491060" cy="261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58" y="3992962"/>
            <a:ext cx="1687644" cy="262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15" y="267330"/>
            <a:ext cx="4650433" cy="2597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5" y="267330"/>
            <a:ext cx="4625368" cy="2597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2986087"/>
            <a:ext cx="4152900" cy="885825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3" y="4000881"/>
            <a:ext cx="3683852" cy="2461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89" y="4000896"/>
            <a:ext cx="3281572" cy="2461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51" y="4000896"/>
            <a:ext cx="3281572" cy="246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77" y="239054"/>
            <a:ext cx="3696261" cy="246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27" y="239936"/>
            <a:ext cx="4364745" cy="2455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3105150"/>
            <a:ext cx="5924550" cy="6477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5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17" y="4211899"/>
            <a:ext cx="3412110" cy="2274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45" y="4211899"/>
            <a:ext cx="3390944" cy="2269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34" y="421850"/>
            <a:ext cx="3026628" cy="2269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15" y="426040"/>
            <a:ext cx="3412110" cy="2274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0" y="421850"/>
            <a:ext cx="3038573" cy="2278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990850"/>
            <a:ext cx="3429000" cy="87630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3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51" y="3970519"/>
            <a:ext cx="3666631" cy="2444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6" y="3986437"/>
            <a:ext cx="3456272" cy="2428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74" y="437663"/>
            <a:ext cx="3411847" cy="2178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48" y="3984658"/>
            <a:ext cx="1629613" cy="244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48" y="437663"/>
            <a:ext cx="3278303" cy="217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9" y="437663"/>
            <a:ext cx="3258086" cy="2163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990850"/>
            <a:ext cx="3162300" cy="8763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9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1" y="4098303"/>
            <a:ext cx="3057427" cy="229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76" y="3994607"/>
            <a:ext cx="3060571" cy="2295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72" y="348791"/>
            <a:ext cx="3060571" cy="229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21" y="348791"/>
            <a:ext cx="4072379" cy="2286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2" y="351149"/>
            <a:ext cx="3057427" cy="2293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1" y="4098303"/>
            <a:ext cx="1531032" cy="229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49" y="2928880"/>
            <a:ext cx="4067175" cy="8763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8" y="101576"/>
            <a:ext cx="907035" cy="8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6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vicki jewitt</cp:lastModifiedBy>
  <cp:revision>22</cp:revision>
  <dcterms:created xsi:type="dcterms:W3CDTF">2013-04-11T15:02:33Z</dcterms:created>
  <dcterms:modified xsi:type="dcterms:W3CDTF">2020-05-24T14:09:25Z</dcterms:modified>
</cp:coreProperties>
</file>