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8" r:id="rId3"/>
    <p:sldId id="257" r:id="rId4"/>
    <p:sldId id="266" r:id="rId5"/>
    <p:sldId id="264" r:id="rId6"/>
    <p:sldId id="265" r:id="rId7"/>
    <p:sldId id="258" r:id="rId8"/>
    <p:sldId id="261" r:id="rId9"/>
    <p:sldId id="259" r:id="rId10"/>
    <p:sldId id="267"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51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A1CC42-0406-495A-957D-1A0D2206821D}"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46263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A1CC42-0406-495A-957D-1A0D2206821D}"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219539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A1CC42-0406-495A-957D-1A0D2206821D}"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268042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A1CC42-0406-495A-957D-1A0D2206821D}"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390173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CC42-0406-495A-957D-1A0D2206821D}"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205152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A1CC42-0406-495A-957D-1A0D2206821D}"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423356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A1CC42-0406-495A-957D-1A0D2206821D}" type="datetimeFigureOut">
              <a:rPr lang="en-GB" smtClean="0"/>
              <a:t>06/07/2020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386587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A1CC42-0406-495A-957D-1A0D2206821D}" type="datetimeFigureOut">
              <a:rPr lang="en-GB" smtClean="0"/>
              <a:t>06/07/2020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384847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CC42-0406-495A-957D-1A0D2206821D}" type="datetimeFigureOut">
              <a:rPr lang="en-GB" smtClean="0"/>
              <a:t>06/07/2020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151103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CC42-0406-495A-957D-1A0D2206821D}"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313747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CC42-0406-495A-957D-1A0D2206821D}"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14F4C-1527-48F2-AE3E-5BEC5EA7A220}" type="slidenum">
              <a:rPr lang="en-GB" smtClean="0"/>
              <a:t>‹#›</a:t>
            </a:fld>
            <a:endParaRPr lang="en-GB"/>
          </a:p>
        </p:txBody>
      </p:sp>
    </p:spTree>
    <p:extLst>
      <p:ext uri="{BB962C8B-B14F-4D97-AF65-F5344CB8AC3E}">
        <p14:creationId xmlns:p14="http://schemas.microsoft.com/office/powerpoint/2010/main" val="334951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1CC42-0406-495A-957D-1A0D2206821D}" type="datetimeFigureOut">
              <a:rPr lang="en-GB" smtClean="0"/>
              <a:t>06/07/2020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14F4C-1527-48F2-AE3E-5BEC5EA7A220}" type="slidenum">
              <a:rPr lang="en-GB" smtClean="0"/>
              <a:t>‹#›</a:t>
            </a:fld>
            <a:endParaRPr lang="en-GB"/>
          </a:p>
        </p:txBody>
      </p:sp>
    </p:spTree>
    <p:extLst>
      <p:ext uri="{BB962C8B-B14F-4D97-AF65-F5344CB8AC3E}">
        <p14:creationId xmlns:p14="http://schemas.microsoft.com/office/powerpoint/2010/main" val="158500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38538"/>
          </a:xfrm>
        </p:spPr>
        <p:txBody>
          <a:bodyPr/>
          <a:lstStyle/>
          <a:p>
            <a:r>
              <a:rPr lang="en-GB" dirty="0" smtClean="0"/>
              <a:t>The Pearl of Great Price</a:t>
            </a:r>
            <a:endParaRPr lang="en-GB" dirty="0"/>
          </a:p>
        </p:txBody>
      </p:sp>
      <p:sp>
        <p:nvSpPr>
          <p:cNvPr id="3" name="Content Placeholder 2"/>
          <p:cNvSpPr>
            <a:spLocks noGrp="1"/>
          </p:cNvSpPr>
          <p:nvPr>
            <p:ph idx="1"/>
          </p:nvPr>
        </p:nvSpPr>
        <p:spPr/>
        <p:txBody>
          <a:bodyPr/>
          <a:lstStyle/>
          <a:p>
            <a:endParaRPr lang="en-GB" b="1" dirty="0"/>
          </a:p>
        </p:txBody>
      </p:sp>
    </p:spTree>
    <p:extLst>
      <p:ext uri="{BB962C8B-B14F-4D97-AF65-F5344CB8AC3E}">
        <p14:creationId xmlns:p14="http://schemas.microsoft.com/office/powerpoint/2010/main" val="196666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en-GB" dirty="0" smtClean="0"/>
              <a:t>Draw symbols of three things that matter most to you inside the oyster shell.</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6625846" cy="406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5805264"/>
            <a:ext cx="7776864" cy="830997"/>
          </a:xfrm>
          <a:prstGeom prst="rect">
            <a:avLst/>
          </a:prstGeom>
          <a:noFill/>
        </p:spPr>
        <p:txBody>
          <a:bodyPr wrap="square" rtlCol="0">
            <a:spAutoFit/>
          </a:bodyPr>
          <a:lstStyle/>
          <a:p>
            <a:pPr marL="342900" indent="-342900">
              <a:buFont typeface="Wingdings" panose="05000000000000000000" pitchFamily="2" charset="2"/>
              <a:buChar char="Ø"/>
            </a:pPr>
            <a:r>
              <a:rPr lang="en-GB" sz="2400" b="1" dirty="0" smtClean="0">
                <a:solidFill>
                  <a:srgbClr val="00B050"/>
                </a:solidFill>
              </a:rPr>
              <a:t>Can you describe which of your symbols is the most important? Why?</a:t>
            </a:r>
            <a:endParaRPr lang="en-GB" sz="2400" b="1" dirty="0">
              <a:solidFill>
                <a:srgbClr val="00B050"/>
              </a:solidFill>
            </a:endParaRPr>
          </a:p>
        </p:txBody>
      </p:sp>
    </p:spTree>
    <p:extLst>
      <p:ext uri="{BB962C8B-B14F-4D97-AF65-F5344CB8AC3E}">
        <p14:creationId xmlns:p14="http://schemas.microsoft.com/office/powerpoint/2010/main" val="152701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76672"/>
            <a:ext cx="8229600" cy="5649491"/>
          </a:xfrm>
        </p:spPr>
        <p:txBody>
          <a:bodyPr/>
          <a:lstStyle/>
          <a:p>
            <a:pPr marL="0" indent="0">
              <a:buNone/>
            </a:pPr>
            <a:r>
              <a:rPr lang="en-GB" b="1" dirty="0"/>
              <a:t>Dear God</a:t>
            </a:r>
            <a:endParaRPr lang="en-GB" dirty="0"/>
          </a:p>
          <a:p>
            <a:endParaRPr lang="en-GB" b="1" dirty="0" smtClean="0"/>
          </a:p>
          <a:p>
            <a:pPr marL="0" indent="0">
              <a:buNone/>
            </a:pPr>
            <a:r>
              <a:rPr lang="en-GB" b="1" dirty="0" smtClean="0"/>
              <a:t>Thank </a:t>
            </a:r>
            <a:r>
              <a:rPr lang="en-GB" b="1" dirty="0"/>
              <a:t>you for Jesus who told such great stories! Thank you for this parable of the pearl of great price, a story that reminds us that we are all so valuable to you. Help us to value each other as though we were precious treasure.</a:t>
            </a:r>
            <a:endParaRPr lang="en-GB" dirty="0"/>
          </a:p>
          <a:p>
            <a:pPr marL="0" indent="0">
              <a:buNone/>
            </a:pPr>
            <a:endParaRPr lang="en-GB" b="1" dirty="0" smtClean="0"/>
          </a:p>
          <a:p>
            <a:pPr marL="0" indent="0">
              <a:buNone/>
            </a:pPr>
            <a:r>
              <a:rPr lang="en-GB" b="1" dirty="0" smtClean="0"/>
              <a:t>Amen</a:t>
            </a:r>
            <a:endParaRPr lang="en-GB" dirty="0"/>
          </a:p>
        </p:txBody>
      </p:sp>
    </p:spTree>
    <p:extLst>
      <p:ext uri="{BB962C8B-B14F-4D97-AF65-F5344CB8AC3E}">
        <p14:creationId xmlns:p14="http://schemas.microsoft.com/office/powerpoint/2010/main" val="183744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4800" dirty="0" smtClean="0"/>
              <a:t>Look at the pictures on the next page.</a:t>
            </a:r>
          </a:p>
          <a:p>
            <a:pPr marL="0" indent="0">
              <a:buNone/>
            </a:pPr>
            <a:endParaRPr lang="en-GB" sz="4800" dirty="0"/>
          </a:p>
          <a:p>
            <a:pPr marL="0" indent="0">
              <a:buNone/>
            </a:pPr>
            <a:r>
              <a:rPr lang="en-GB" sz="4800" dirty="0" smtClean="0"/>
              <a:t>Talk about what you think the most valuable item is and why?</a:t>
            </a:r>
            <a:endParaRPr lang="en-GB" sz="4800" dirty="0"/>
          </a:p>
        </p:txBody>
      </p:sp>
    </p:spTree>
    <p:extLst>
      <p:ext uri="{BB962C8B-B14F-4D97-AF65-F5344CB8AC3E}">
        <p14:creationId xmlns:p14="http://schemas.microsoft.com/office/powerpoint/2010/main" val="99705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0648"/>
            <a:ext cx="2818656" cy="245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32656"/>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861048"/>
            <a:ext cx="2929115" cy="213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732" y="3279304"/>
            <a:ext cx="2713484" cy="271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77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dirty="0"/>
              <a:t>The Pearl of Great Price </a:t>
            </a:r>
            <a:endParaRPr lang="en-US" dirty="0" smtClean="0"/>
          </a:p>
          <a:p>
            <a:pPr marL="0" indent="0">
              <a:buNone/>
            </a:pPr>
            <a:r>
              <a:rPr lang="en-US" u="sng" dirty="0" smtClean="0">
                <a:hlinkClick r:id="rId2"/>
              </a:rPr>
              <a:t>https</a:t>
            </a:r>
            <a:r>
              <a:rPr lang="en-US" u="sng" dirty="0">
                <a:hlinkClick r:id="rId2"/>
              </a:rPr>
              <a:t>://www.youtube.com/watch?v=gDDTDtB3eBU</a:t>
            </a:r>
            <a:endParaRPr lang="en-GB" dirty="0"/>
          </a:p>
          <a:p>
            <a:pPr marL="0" indent="0">
              <a:buNone/>
            </a:pPr>
            <a:endParaRPr lang="en-GB" dirty="0"/>
          </a:p>
        </p:txBody>
      </p:sp>
    </p:spTree>
    <p:extLst>
      <p:ext uri="{BB962C8B-B14F-4D97-AF65-F5344CB8AC3E}">
        <p14:creationId xmlns:p14="http://schemas.microsoft.com/office/powerpoint/2010/main" val="173522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872456"/>
            <a:ext cx="57150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06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76672"/>
            <a:ext cx="8229600" cy="5649491"/>
          </a:xfrm>
        </p:spPr>
        <p:txBody>
          <a:bodyPr/>
          <a:lstStyle/>
          <a:p>
            <a:pPr marL="0" lvl="0" indent="0">
              <a:buNone/>
            </a:pPr>
            <a:r>
              <a:rPr lang="en-GB" sz="3600" dirty="0" smtClean="0"/>
              <a:t>The </a:t>
            </a:r>
            <a:r>
              <a:rPr lang="en-GB" sz="3600" dirty="0"/>
              <a:t>kingdom of heaven i</a:t>
            </a:r>
            <a:r>
              <a:rPr lang="en-GB" sz="3600" dirty="0" smtClean="0"/>
              <a:t>s </a:t>
            </a:r>
            <a:r>
              <a:rPr lang="en-GB" sz="3600" dirty="0"/>
              <a:t>like a merchant man, one who bought and sold things, and was seeking or trying to find pearls of good quality. Finally, he found a good, beautiful pearl, but it was very expensive. Do you know what the merchant man did? He went and sold everything he had and, then, went back and bought that valuable pearl. </a:t>
            </a:r>
          </a:p>
          <a:p>
            <a:endParaRPr lang="en-GB" dirty="0"/>
          </a:p>
        </p:txBody>
      </p:sp>
    </p:spTree>
    <p:extLst>
      <p:ext uri="{BB962C8B-B14F-4D97-AF65-F5344CB8AC3E}">
        <p14:creationId xmlns:p14="http://schemas.microsoft.com/office/powerpoint/2010/main" val="352661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4800" dirty="0" smtClean="0"/>
              <a:t>Christians think of God as the One who matters most, but anyone can get distracted from what they most care about by little things. </a:t>
            </a:r>
            <a:endParaRPr lang="en-GB" sz="4800" dirty="0"/>
          </a:p>
        </p:txBody>
      </p:sp>
    </p:spTree>
    <p:extLst>
      <p:ext uri="{BB962C8B-B14F-4D97-AF65-F5344CB8AC3E}">
        <p14:creationId xmlns:p14="http://schemas.microsoft.com/office/powerpoint/2010/main" val="265589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a:p>
            <a:pPr marL="0" indent="0">
              <a:buNone/>
            </a:pPr>
            <a:r>
              <a:rPr lang="en-GB" i="1" dirty="0"/>
              <a:t>Jesus said:</a:t>
            </a:r>
            <a:endParaRPr lang="en-GB" dirty="0"/>
          </a:p>
          <a:p>
            <a:pPr marL="0" indent="0">
              <a:buNone/>
            </a:pPr>
            <a:r>
              <a:rPr lang="en-GB" i="1" dirty="0"/>
              <a:t>“…The kingdom of heaven is like what happens when a merchant is looking for fine pearls. After finding a very valuable one, the merchant goes and sells everything he owns in order to buy that pearl.”</a:t>
            </a:r>
            <a:endParaRPr lang="en-GB" dirty="0"/>
          </a:p>
          <a:p>
            <a:endParaRPr lang="en-GB" dirty="0"/>
          </a:p>
        </p:txBody>
      </p:sp>
    </p:spTree>
    <p:extLst>
      <p:ext uri="{BB962C8B-B14F-4D97-AF65-F5344CB8AC3E}">
        <p14:creationId xmlns:p14="http://schemas.microsoft.com/office/powerpoint/2010/main" val="42508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4800" b="1" dirty="0"/>
              <a:t>….Jesus said that </a:t>
            </a:r>
            <a:r>
              <a:rPr lang="en-GB" sz="4800" b="1" i="1" dirty="0"/>
              <a:t>you </a:t>
            </a:r>
            <a:r>
              <a:rPr lang="en-GB" sz="4800" b="1" dirty="0"/>
              <a:t>are like that pearl…</a:t>
            </a:r>
            <a:endParaRPr lang="en-GB" sz="4800" dirty="0"/>
          </a:p>
          <a:p>
            <a:pPr marL="0" indent="0">
              <a:buNone/>
            </a:pPr>
            <a:r>
              <a:rPr lang="en-GB" sz="4800" b="1" dirty="0"/>
              <a:t>…</a:t>
            </a:r>
            <a:r>
              <a:rPr lang="en-GB" sz="4800" b="1" i="1" dirty="0"/>
              <a:t>you</a:t>
            </a:r>
            <a:r>
              <a:rPr lang="en-GB" sz="4800" b="1" dirty="0"/>
              <a:t> are God’s most valuable possession…..</a:t>
            </a:r>
            <a:endParaRPr lang="en-GB" sz="4800" dirty="0"/>
          </a:p>
          <a:p>
            <a:pPr marL="0" indent="0">
              <a:buNone/>
            </a:pPr>
            <a:endParaRPr lang="en-GB" dirty="0"/>
          </a:p>
        </p:txBody>
      </p:sp>
    </p:spTree>
    <p:extLst>
      <p:ext uri="{BB962C8B-B14F-4D97-AF65-F5344CB8AC3E}">
        <p14:creationId xmlns:p14="http://schemas.microsoft.com/office/powerpoint/2010/main" val="261190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236</Words>
  <Application>Microsoft Office PowerPoint</Application>
  <PresentationFormat>On-screen Show (4:3)</PresentationFormat>
  <Paragraphs>20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Pearl of Great Price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 symbols of three things that matter most to you inside the oyster shell.</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Storey</dc:creator>
  <cp:lastModifiedBy>Emma Florek</cp:lastModifiedBy>
  <cp:revision>10</cp:revision>
  <dcterms:created xsi:type="dcterms:W3CDTF">2018-04-30T19:44:23Z</dcterms:created>
  <dcterms:modified xsi:type="dcterms:W3CDTF">2020-07-06T12:53:16Z</dcterms:modified>
</cp:coreProperties>
</file>