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D05DE-217B-47B4-B34D-EF1DC22E258D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6A4BD-EABE-43EE-B35A-190509211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92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4DD210-1AA0-41DC-8A81-463FEDE93FD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277C5-E615-4E9D-A3C0-9D8A96F90F2C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1CB9-15BD-4F4E-9CB0-54AB487EC72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52046" y="44450"/>
            <a:ext cx="8806962" cy="43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15" tIns="34208" rIns="68415" bIns="34208">
            <a:spAutoFit/>
          </a:bodyPr>
          <a:lstStyle/>
          <a:p>
            <a:r>
              <a:rPr lang="en-GB" sz="1200">
                <a:latin typeface="Tahoma" pitchFamily="34" charset="0"/>
                <a:cs typeface="Tahoma" pitchFamily="34" charset="0"/>
              </a:rPr>
              <a:t>Can </a:t>
            </a:r>
            <a:r>
              <a:rPr lang="en-GB" sz="1200" dirty="0">
                <a:latin typeface="Tahoma" pitchFamily="34" charset="0"/>
                <a:cs typeface="Tahoma" pitchFamily="34" charset="0"/>
              </a:rPr>
              <a:t>you plan an investigation? Can you describe the importance of hygiene for humans? </a:t>
            </a:r>
          </a:p>
          <a:p>
            <a:pPr algn="ctr"/>
            <a:r>
              <a:rPr lang="en-GB" sz="1200" b="1" dirty="0">
                <a:latin typeface="Tahoma" pitchFamily="34" charset="0"/>
                <a:cs typeface="Tahoma" pitchFamily="34" charset="0"/>
              </a:rPr>
              <a:t>Investigation Planning Sheet</a:t>
            </a:r>
            <a:endParaRPr lang="en-GB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639" y="620713"/>
            <a:ext cx="2791558" cy="1295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Aim: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question we are trying to answer 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is.....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3251" y="620714"/>
            <a:ext cx="2159977" cy="15843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Prediction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We predict that… 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This is because…..</a:t>
            </a:r>
          </a:p>
        </p:txBody>
      </p:sp>
      <p:sp>
        <p:nvSpPr>
          <p:cNvPr id="9" name="Rectangle 8"/>
          <p:cNvSpPr/>
          <p:nvPr/>
        </p:nvSpPr>
        <p:spPr>
          <a:xfrm>
            <a:off x="5436577" y="620714"/>
            <a:ext cx="3472962" cy="15843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Equipment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Name the apparatus selected and what it will be used for: 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037992" y="1268414"/>
            <a:ext cx="509954" cy="45878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algn="ctr"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65681" y="2349500"/>
            <a:ext cx="2143857" cy="19431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Safety: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The experiment will be safe because…</a:t>
            </a:r>
            <a:endParaRPr lang="en-GB" sz="11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7493184" y="1991642"/>
            <a:ext cx="611187" cy="46013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algn="ctr"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76197" y="4437063"/>
            <a:ext cx="5933342" cy="22161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Method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Give a step by step method for how the experiment will be performed:</a:t>
            </a:r>
          </a:p>
          <a:p>
            <a:pPr defTabSz="95781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1.</a:t>
            </a:r>
          </a:p>
          <a:p>
            <a:pPr defTabSz="95781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2.</a:t>
            </a:r>
          </a:p>
          <a:p>
            <a:pPr defTabSz="95781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3.</a:t>
            </a:r>
          </a:p>
          <a:p>
            <a:pPr defTabSz="95781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4.</a:t>
            </a:r>
          </a:p>
          <a:p>
            <a:pPr defTabSz="95781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5.</a:t>
            </a:r>
          </a:p>
          <a:p>
            <a:pPr defTabSz="95781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6.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7452458" y="4115656"/>
            <a:ext cx="679450" cy="45866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algn="ctr"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4639" y="4149726"/>
            <a:ext cx="2652346" cy="251936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Variables: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The independent variable (what we are changing) is: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The dependent variable (what we are measuring) is: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This test will be fair as the controlled variables are: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10800000">
            <a:off x="2577933" y="5301208"/>
            <a:ext cx="470389" cy="49688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68415" tIns="34208" rIns="68415" bIns="34208"/>
          <a:lstStyle/>
          <a:p>
            <a:pPr algn="ctr"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4639" y="2060575"/>
            <a:ext cx="2858966" cy="19446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Draft a table for collecting results: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633297" y="1235075"/>
            <a:ext cx="542192" cy="45878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algn="ctr"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175490" y="2349500"/>
            <a:ext cx="2839915" cy="19431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Team roles are: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>
              <a:defRPr/>
            </a:pPr>
            <a:r>
              <a:rPr lang="en-GB" sz="1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1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2710961" y="2924175"/>
            <a:ext cx="509954" cy="45878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algn="ctr"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  <p:sp>
        <p:nvSpPr>
          <p:cNvPr id="19" name="Right Arrow 18"/>
          <p:cNvSpPr/>
          <p:nvPr/>
        </p:nvSpPr>
        <p:spPr>
          <a:xfrm rot="16200000">
            <a:off x="1226528" y="3709377"/>
            <a:ext cx="552450" cy="42349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415" tIns="34208" rIns="68415" bIns="34208"/>
          <a:lstStyle/>
          <a:p>
            <a:pPr algn="ctr"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</p:txBody>
      </p:sp>
      <p:pic>
        <p:nvPicPr>
          <p:cNvPr id="20" name="Picture 19" descr="https://encrypted-tbn3.gstatic.com/images?q=tbn:ANd9GcSzhLtl0EmEJ4nZU4rrEMoDvIIpKDwjicq3LTpm32Z_6J0Z0H8Zww"/>
          <p:cNvPicPr/>
          <p:nvPr/>
        </p:nvPicPr>
        <p:blipFill>
          <a:blip r:embed="rId3" cstate="print"/>
          <a:srcRect l="14198" t="13688" r="16537" b="14829"/>
          <a:stretch>
            <a:fillRect/>
          </a:stretch>
        </p:blipFill>
        <p:spPr bwMode="auto">
          <a:xfrm>
            <a:off x="5796136" y="3221356"/>
            <a:ext cx="902125" cy="112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ounded Rectangular Callout 31"/>
          <p:cNvSpPr/>
          <p:nvPr/>
        </p:nvSpPr>
        <p:spPr>
          <a:xfrm>
            <a:off x="5614078" y="2060848"/>
            <a:ext cx="1190170" cy="1008062"/>
          </a:xfrm>
          <a:prstGeom prst="wedgeRoundRectCallout">
            <a:avLst>
              <a:gd name="adj1" fmla="val 9447"/>
              <a:gd name="adj2" fmla="val 6712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50" dirty="0">
                <a:solidFill>
                  <a:schemeClr val="tx1"/>
                </a:solidFill>
              </a:rPr>
              <a:t>8 - Once you have your plan checked you can start your investigation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427984" y="0"/>
            <a:ext cx="7200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35699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8140347">
            <a:off x="3758747" y="252907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 rot="13209130">
            <a:off x="4788024" y="247457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 rot="18901978">
            <a:off x="4788024" y="350276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 rot="2458362">
            <a:off x="3851920" y="350276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3328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174</Words>
  <Application>Microsoft Office PowerPoint</Application>
  <PresentationFormat>On-screen Show (4:3)</PresentationFormat>
  <Paragraphs>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Meryl</dc:creator>
  <cp:lastModifiedBy>Hilary Florek</cp:lastModifiedBy>
  <cp:revision>9</cp:revision>
  <cp:lastPrinted>2019-06-19T13:36:59Z</cp:lastPrinted>
  <dcterms:created xsi:type="dcterms:W3CDTF">2015-01-20T20:18:40Z</dcterms:created>
  <dcterms:modified xsi:type="dcterms:W3CDTF">2020-06-28T20:22:28Z</dcterms:modified>
</cp:coreProperties>
</file>