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9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8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489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52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572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36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84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84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107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89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16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F3852-A6B4-4C1C-9482-C9E2B7C8C3CF}" type="datetimeFigureOut">
              <a:rPr lang="en-GB" smtClean="0"/>
              <a:t>02/06/2020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B66AA-8F6C-416D-9F18-1575BC802A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79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cfs1\users$\staff\louisestorey\a COVID\Week Beginning 8th June\DDW pictures\IMG_86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18457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762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1664" y="-453430"/>
            <a:ext cx="5988664" cy="756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5008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5664" y="-451855"/>
            <a:ext cx="5848657" cy="7344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9493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9642" y="-261410"/>
            <a:ext cx="630070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222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7643" y="-279411"/>
            <a:ext cx="5976665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472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387425"/>
            <a:ext cx="5832648" cy="756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073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4667" y="-360421"/>
            <a:ext cx="5850650" cy="74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249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0176" y="-490936"/>
            <a:ext cx="5535617" cy="8064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0645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70485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491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548680"/>
            <a:ext cx="7725169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683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732"/>
            <a:ext cx="8496944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085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712968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165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24936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94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76864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3392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4644"/>
            <a:ext cx="7920880" cy="594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377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871700" y="-495435"/>
            <a:ext cx="5616625" cy="770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888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9676" y="-501435"/>
            <a:ext cx="5700633" cy="763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111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47662" y="-531437"/>
            <a:ext cx="6048674" cy="792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748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On-screen Show (4:3)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Storey</dc:creator>
  <cp:lastModifiedBy>vicki jewitt</cp:lastModifiedBy>
  <cp:revision>5</cp:revision>
  <dcterms:created xsi:type="dcterms:W3CDTF">2020-05-29T20:08:29Z</dcterms:created>
  <dcterms:modified xsi:type="dcterms:W3CDTF">2020-06-02T17:38:53Z</dcterms:modified>
</cp:coreProperties>
</file>