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EECE-B471-4367-93CF-AD36EFDB2AD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24CB-91C4-41F8-9721-710F24A5A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EECE-B471-4367-93CF-AD36EFDB2AD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24CB-91C4-41F8-9721-710F24A5A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EECE-B471-4367-93CF-AD36EFDB2AD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24CB-91C4-41F8-9721-710F24A5A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EECE-B471-4367-93CF-AD36EFDB2AD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24CB-91C4-41F8-9721-710F24A5A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EECE-B471-4367-93CF-AD36EFDB2AD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24CB-91C4-41F8-9721-710F24A5A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EECE-B471-4367-93CF-AD36EFDB2AD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24CB-91C4-41F8-9721-710F24A5A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EECE-B471-4367-93CF-AD36EFDB2AD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24CB-91C4-41F8-9721-710F24A5A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EECE-B471-4367-93CF-AD36EFDB2AD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24CB-91C4-41F8-9721-710F24A5A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EECE-B471-4367-93CF-AD36EFDB2AD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24CB-91C4-41F8-9721-710F24A5A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EECE-B471-4367-93CF-AD36EFDB2AD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24CB-91C4-41F8-9721-710F24A5A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EECE-B471-4367-93CF-AD36EFDB2AD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D24CB-91C4-41F8-9721-710F24A5A2F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BEECE-B471-4367-93CF-AD36EFDB2ADE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D24CB-91C4-41F8-9721-710F24A5A2F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SassoonPrimaryType" pitchFamily="82" charset="0"/>
              </a:rPr>
              <a:t>Oliver's Vegetables</a:t>
            </a:r>
            <a:endParaRPr lang="en-GB" dirty="0">
              <a:latin typeface="SassoonPrimaryType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132856"/>
            <a:ext cx="25146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844824"/>
            <a:ext cx="23717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645024"/>
            <a:ext cx="26765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5013176"/>
            <a:ext cx="30956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PrimaryType" pitchFamily="82" charset="0"/>
                <a:ea typeface="+mj-ea"/>
                <a:cs typeface="+mj-cs"/>
              </a:rPr>
              <a:t>Finally,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PrimaryType" pitchFamily="82" charset="0"/>
                <a:ea typeface="+mj-ea"/>
                <a:cs typeface="+mj-cs"/>
              </a:rPr>
              <a:t> on Sunday he found the Potatoes.....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PrimaryType" pitchFamily="82" charset="0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2387352" cy="35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293096"/>
            <a:ext cx="30670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836712"/>
            <a:ext cx="272911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latin typeface="SassoonPrimaryType" pitchFamily="82" charset="0"/>
                <a:ea typeface="+mj-ea"/>
                <a:cs typeface="+mj-cs"/>
              </a:rPr>
              <a:t>... And he had Chips!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PrimaryType" pitchFamily="82" charset="0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6550" y="1720056"/>
            <a:ext cx="33909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564904"/>
            <a:ext cx="1589848" cy="32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052736"/>
            <a:ext cx="35909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Type" pitchFamily="82" charset="0"/>
              </a:rPr>
              <a:t>Oliver went to visit his Grandpa</a:t>
            </a:r>
            <a:endParaRPr lang="en-GB" dirty="0">
              <a:latin typeface="SassoonPrimaryType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877272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PrimaryType" pitchFamily="82" charset="0"/>
              </a:rPr>
              <a:t>Grandpa was very proud of his Vegetables that he grew in his garden</a:t>
            </a:r>
            <a:endParaRPr lang="en-GB" sz="2800" dirty="0">
              <a:latin typeface="SassoonPrimaryType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Type" pitchFamily="82" charset="0"/>
              </a:rPr>
              <a:t>But Oliver only ate Chips!</a:t>
            </a:r>
            <a:endParaRPr lang="en-GB" dirty="0">
              <a:latin typeface="SassoonPrimaryType" pitchFamily="82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6550" y="1720056"/>
            <a:ext cx="33909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SassoonPrimaryType" pitchFamily="82" charset="0"/>
              </a:rPr>
              <a:t>But.... on Monday Oliver tried some Carrots</a:t>
            </a:r>
            <a:endParaRPr lang="en-GB" dirty="0">
              <a:latin typeface="SassoonPrimaryType" pitchFamily="82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2838846" cy="4515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852936"/>
            <a:ext cx="23717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851920" y="1916832"/>
            <a:ext cx="3456384" cy="715089"/>
          </a:xfrm>
          <a:prstGeom prst="wedgeRoundRectCallout">
            <a:avLst>
              <a:gd name="adj1" fmla="val -76948"/>
              <a:gd name="adj2" fmla="val 155453"/>
              <a:gd name="adj3" fmla="val 16667"/>
            </a:avLst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SassoonPrimaryType" pitchFamily="82" charset="0"/>
              </a:rPr>
              <a:t>Very Good!</a:t>
            </a:r>
            <a:endParaRPr lang="en-GB" sz="3600" dirty="0">
              <a:ln>
                <a:solidFill>
                  <a:schemeClr val="tx1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SassoonPrimaryType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PrimaryType" pitchFamily="82" charset="0"/>
              </a:rPr>
              <a:t>On Tuesday he tried some Spinach</a:t>
            </a:r>
            <a:endParaRPr lang="en-GB" dirty="0">
              <a:latin typeface="SassoonPrimaryType" pitchFamily="82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28194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148064" y="1916832"/>
            <a:ext cx="3456384" cy="715089"/>
          </a:xfrm>
          <a:prstGeom prst="wedgeRoundRectCallout">
            <a:avLst>
              <a:gd name="adj1" fmla="val -76948"/>
              <a:gd name="adj2" fmla="val 155453"/>
              <a:gd name="adj3" fmla="val 16667"/>
            </a:avLst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SassoonPrimaryType" pitchFamily="82" charset="0"/>
              </a:rPr>
              <a:t>Very Good!</a:t>
            </a:r>
            <a:endParaRPr lang="en-GB" sz="3600" dirty="0">
              <a:ln>
                <a:solidFill>
                  <a:schemeClr val="tx1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SassoonPrimaryType" pitchFamily="82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077072"/>
            <a:ext cx="24479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28194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788024" y="1916832"/>
            <a:ext cx="3456384" cy="715089"/>
          </a:xfrm>
          <a:prstGeom prst="wedgeRoundRectCallout">
            <a:avLst>
              <a:gd name="adj1" fmla="val -76948"/>
              <a:gd name="adj2" fmla="val 155453"/>
              <a:gd name="adj3" fmla="val 16667"/>
            </a:avLst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SassoonPrimaryType" pitchFamily="82" charset="0"/>
              </a:rPr>
              <a:t>Very Good!</a:t>
            </a:r>
            <a:endParaRPr lang="en-GB" sz="3600" dirty="0">
              <a:ln>
                <a:solidFill>
                  <a:schemeClr val="tx1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SassoonPrimaryType" pitchFamily="8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PrimaryType" pitchFamily="82" charset="0"/>
                <a:ea typeface="+mj-ea"/>
                <a:cs typeface="+mj-cs"/>
              </a:rPr>
              <a:t>On Wednesday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PrimaryType" pitchFamily="82" charset="0"/>
                <a:ea typeface="+mj-ea"/>
                <a:cs typeface="+mj-cs"/>
              </a:rPr>
              <a:t> he tried some Rhubarb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PrimaryType" pitchFamily="82" charset="0"/>
              <a:ea typeface="+mj-ea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356992"/>
            <a:ext cx="2016224" cy="2737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28194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PrimaryType" pitchFamily="82" charset="0"/>
                <a:ea typeface="+mj-ea"/>
                <a:cs typeface="+mj-cs"/>
              </a:rPr>
              <a:t>And on Thursday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PrimaryType" pitchFamily="82" charset="0"/>
                <a:ea typeface="+mj-ea"/>
                <a:cs typeface="+mj-cs"/>
              </a:rPr>
              <a:t> he tried some Cabbage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PrimaryType" pitchFamily="82" charset="0"/>
              <a:ea typeface="+mj-ea"/>
              <a:cs typeface="+mj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005064"/>
            <a:ext cx="23145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88024" y="1916832"/>
            <a:ext cx="3456384" cy="715089"/>
          </a:xfrm>
          <a:prstGeom prst="wedgeRoundRectCallout">
            <a:avLst>
              <a:gd name="adj1" fmla="val -76948"/>
              <a:gd name="adj2" fmla="val 155453"/>
              <a:gd name="adj3" fmla="val 16667"/>
            </a:avLst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SassoonPrimaryType" pitchFamily="82" charset="0"/>
              </a:rPr>
              <a:t>Very Good!</a:t>
            </a:r>
            <a:endParaRPr lang="en-GB" sz="3600" dirty="0">
              <a:ln>
                <a:solidFill>
                  <a:schemeClr val="tx1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SassoonPrimaryType" pitchFamily="8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PrimaryType" pitchFamily="82" charset="0"/>
                <a:ea typeface="+mj-ea"/>
                <a:cs typeface="+mj-cs"/>
              </a:rPr>
              <a:t>On Friday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PrimaryType" pitchFamily="82" charset="0"/>
                <a:ea typeface="+mj-ea"/>
                <a:cs typeface="+mj-cs"/>
              </a:rPr>
              <a:t> he tried Beetroot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assoonPrimaryType" pitchFamily="82" charset="0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28194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788024" y="1916832"/>
            <a:ext cx="3456384" cy="715089"/>
          </a:xfrm>
          <a:prstGeom prst="wedgeRoundRectCallout">
            <a:avLst>
              <a:gd name="adj1" fmla="val -76948"/>
              <a:gd name="adj2" fmla="val 155453"/>
              <a:gd name="adj3" fmla="val 16667"/>
            </a:avLst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SassoonPrimaryType" pitchFamily="82" charset="0"/>
              </a:rPr>
              <a:t>Very Good!</a:t>
            </a:r>
            <a:endParaRPr lang="en-GB" sz="3600" dirty="0">
              <a:ln>
                <a:solidFill>
                  <a:schemeClr val="tx1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SassoonPrimaryType" pitchFamily="82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996952"/>
            <a:ext cx="188595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assoonPrimaryType" pitchFamily="82" charset="0"/>
                <a:ea typeface="+mj-ea"/>
                <a:cs typeface="+mj-cs"/>
              </a:rPr>
              <a:t>And on Saturday he tried peas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28194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788024" y="1916832"/>
            <a:ext cx="3456384" cy="715089"/>
          </a:xfrm>
          <a:prstGeom prst="wedgeRoundRectCallout">
            <a:avLst>
              <a:gd name="adj1" fmla="val -76948"/>
              <a:gd name="adj2" fmla="val 155453"/>
              <a:gd name="adj3" fmla="val 16667"/>
            </a:avLst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SassoonPrimaryType" pitchFamily="82" charset="0"/>
              </a:rPr>
              <a:t>Very Good!</a:t>
            </a:r>
            <a:endParaRPr lang="en-GB" sz="3600" dirty="0">
              <a:ln>
                <a:solidFill>
                  <a:schemeClr val="tx1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latin typeface="SassoonPrimaryType" pitchFamily="82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789040"/>
            <a:ext cx="28575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98</Words>
  <Application>Microsoft Office PowerPoint</Application>
  <PresentationFormat>On-screen Show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Oliver's Vegetables</vt:lpstr>
      <vt:lpstr>Oliver went to visit his Grandpa</vt:lpstr>
      <vt:lpstr>But Oliver only ate Chips!</vt:lpstr>
      <vt:lpstr>But.... on Monday Oliver tried some Carrots</vt:lpstr>
      <vt:lpstr>On Tuesday he tried some Spinach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Oliver's Vegetables</dc:title>
  <dc:creator>Amie</dc:creator>
  <cp:lastModifiedBy>Melanie Errington</cp:lastModifiedBy>
  <cp:revision>5</cp:revision>
  <dcterms:created xsi:type="dcterms:W3CDTF">2011-11-16T18:57:54Z</dcterms:created>
  <dcterms:modified xsi:type="dcterms:W3CDTF">2020-06-19T12:55:58Z</dcterms:modified>
</cp:coreProperties>
</file>