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6" r:id="rId1"/>
    <p:sldMasterId id="2147483697" r:id="rId2"/>
    <p:sldMasterId id="2147483698" r:id="rId3"/>
    <p:sldMasterId id="2147483699" r:id="rId4"/>
  </p:sldMasterIdLst>
  <p:notesMasterIdLst>
    <p:notesMasterId r:id="rId13"/>
  </p:notesMasterIdLst>
  <p:sldIdLst>
    <p:sldId id="256" r:id="rId5"/>
    <p:sldId id="265" r:id="rId6"/>
    <p:sldId id="257" r:id="rId7"/>
    <p:sldId id="258" r:id="rId8"/>
    <p:sldId id="260" r:id="rId9"/>
    <p:sldId id="264" r:id="rId10"/>
    <p:sldId id="261" r:id="rId11"/>
    <p:sldId id="262" r:id="rId12"/>
  </p:sldIdLst>
  <p:sldSz cx="9144000" cy="6858000" type="screen4x3"/>
  <p:notesSz cx="7559675" cy="106918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1387"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55950" y="5078600"/>
            <a:ext cx="6047725" cy="48113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76365094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1" name="Google Shape;231;p1:notes"/>
          <p:cNvSpPr>
            <a:spLocks noGrp="1" noRot="1" noChangeAspect="1"/>
          </p:cNvSpPr>
          <p:nvPr>
            <p:ph type="sldImg" idx="2"/>
          </p:nvPr>
        </p:nvSpPr>
        <p:spPr>
          <a:xfrm>
            <a:off x="1108075" y="801688"/>
            <a:ext cx="5345113"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86550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2: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7" name="Google Shape;237;p2:notes"/>
          <p:cNvSpPr>
            <a:spLocks noGrp="1" noRot="1" noChangeAspect="1"/>
          </p:cNvSpPr>
          <p:nvPr>
            <p:ph type="sldImg" idx="2"/>
          </p:nvPr>
        </p:nvSpPr>
        <p:spPr>
          <a:xfrm>
            <a:off x="1108075" y="801688"/>
            <a:ext cx="5345113"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6083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Google Shape;242;p3: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3" name="Google Shape;243;p3:notes"/>
          <p:cNvSpPr>
            <a:spLocks noGrp="1" noRot="1" noChangeAspect="1"/>
          </p:cNvSpPr>
          <p:nvPr>
            <p:ph type="sldImg" idx="2"/>
          </p:nvPr>
        </p:nvSpPr>
        <p:spPr>
          <a:xfrm>
            <a:off x="1108075" y="801688"/>
            <a:ext cx="5345113"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0872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5: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5" name="Google Shape;255;p5:notes"/>
          <p:cNvSpPr>
            <a:spLocks noGrp="1" noRot="1" noChangeAspect="1"/>
          </p:cNvSpPr>
          <p:nvPr>
            <p:ph type="sldImg" idx="2"/>
          </p:nvPr>
        </p:nvSpPr>
        <p:spPr>
          <a:xfrm>
            <a:off x="1108075" y="801688"/>
            <a:ext cx="5345113"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82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5: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5" name="Google Shape;255;p5:notes"/>
          <p:cNvSpPr>
            <a:spLocks noGrp="1" noRot="1" noChangeAspect="1"/>
          </p:cNvSpPr>
          <p:nvPr>
            <p:ph type="sldImg" idx="2"/>
          </p:nvPr>
        </p:nvSpPr>
        <p:spPr>
          <a:xfrm>
            <a:off x="1108075" y="801688"/>
            <a:ext cx="5345113"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162427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6: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1" name="Google Shape;261;p6:notes"/>
          <p:cNvSpPr>
            <a:spLocks noGrp="1" noRot="1" noChangeAspect="1"/>
          </p:cNvSpPr>
          <p:nvPr>
            <p:ph type="sldImg" idx="2"/>
          </p:nvPr>
        </p:nvSpPr>
        <p:spPr>
          <a:xfrm>
            <a:off x="1108075" y="801688"/>
            <a:ext cx="5345113"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15423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7: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7" name="Google Shape;267;p7:notes"/>
          <p:cNvSpPr>
            <a:spLocks noGrp="1" noRot="1" noChangeAspect="1"/>
          </p:cNvSpPr>
          <p:nvPr>
            <p:ph type="sldImg" idx="2"/>
          </p:nvPr>
        </p:nvSpPr>
        <p:spPr>
          <a:xfrm>
            <a:off x="1108075" y="801688"/>
            <a:ext cx="5345113"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37450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3"/>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43"/>
        <p:cNvGrpSpPr/>
        <p:nvPr/>
      </p:nvGrpSpPr>
      <p:grpSpPr>
        <a:xfrm>
          <a:off x="0" y="0"/>
          <a:ext cx="0" cy="0"/>
          <a:chOff x="0" y="0"/>
          <a:chExt cx="0" cy="0"/>
        </a:xfrm>
      </p:grpSpPr>
      <p:sp>
        <p:nvSpPr>
          <p:cNvPr id="44" name="Google Shape;44;p11"/>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11"/>
          <p:cNvSpPr txBox="1">
            <a:spLocks noGrp="1"/>
          </p:cNvSpPr>
          <p:nvPr>
            <p:ph type="body" idx="1"/>
          </p:nvPr>
        </p:nvSpPr>
        <p:spPr>
          <a:xfrm>
            <a:off x="685800" y="4572000"/>
            <a:ext cx="64616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6" name="Google Shape;46;p11"/>
          <p:cNvSpPr txBox="1">
            <a:spLocks noGrp="1"/>
          </p:cNvSpPr>
          <p:nvPr>
            <p:ph type="body" idx="2"/>
          </p:nvPr>
        </p:nvSpPr>
        <p:spPr>
          <a:xfrm>
            <a:off x="685800" y="5129280"/>
            <a:ext cx="64616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47"/>
        <p:cNvGrpSpPr/>
        <p:nvPr/>
      </p:nvGrpSpPr>
      <p:grpSpPr>
        <a:xfrm>
          <a:off x="0" y="0"/>
          <a:ext cx="0" cy="0"/>
          <a:chOff x="0" y="0"/>
          <a:chExt cx="0" cy="0"/>
        </a:xfrm>
      </p:grpSpPr>
      <p:sp>
        <p:nvSpPr>
          <p:cNvPr id="48" name="Google Shape;48;p12"/>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2"/>
          <p:cNvSpPr txBox="1">
            <a:spLocks noGrp="1"/>
          </p:cNvSpPr>
          <p:nvPr>
            <p:ph type="body" idx="1"/>
          </p:nvPr>
        </p:nvSpPr>
        <p:spPr>
          <a:xfrm>
            <a:off x="685800" y="457200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0" name="Google Shape;50;p12"/>
          <p:cNvSpPr txBox="1">
            <a:spLocks noGrp="1"/>
          </p:cNvSpPr>
          <p:nvPr>
            <p:ph type="body" idx="2"/>
          </p:nvPr>
        </p:nvSpPr>
        <p:spPr>
          <a:xfrm>
            <a:off x="3997080" y="457200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1" name="Google Shape;51;p12"/>
          <p:cNvSpPr txBox="1">
            <a:spLocks noGrp="1"/>
          </p:cNvSpPr>
          <p:nvPr>
            <p:ph type="body" idx="3"/>
          </p:nvPr>
        </p:nvSpPr>
        <p:spPr>
          <a:xfrm>
            <a:off x="685800" y="512928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2" name="Google Shape;52;p12"/>
          <p:cNvSpPr txBox="1">
            <a:spLocks noGrp="1"/>
          </p:cNvSpPr>
          <p:nvPr>
            <p:ph type="body" idx="4"/>
          </p:nvPr>
        </p:nvSpPr>
        <p:spPr>
          <a:xfrm>
            <a:off x="3997080" y="512928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3"/>
          <p:cNvSpPr txBox="1">
            <a:spLocks noGrp="1"/>
          </p:cNvSpPr>
          <p:nvPr>
            <p:ph type="body" idx="1"/>
          </p:nvPr>
        </p:nvSpPr>
        <p:spPr>
          <a:xfrm>
            <a:off x="685800" y="4572000"/>
            <a:ext cx="20804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6" name="Google Shape;56;p13"/>
          <p:cNvSpPr txBox="1">
            <a:spLocks noGrp="1"/>
          </p:cNvSpPr>
          <p:nvPr>
            <p:ph type="body" idx="2"/>
          </p:nvPr>
        </p:nvSpPr>
        <p:spPr>
          <a:xfrm>
            <a:off x="2870640" y="4572000"/>
            <a:ext cx="20804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7" name="Google Shape;57;p13"/>
          <p:cNvSpPr txBox="1">
            <a:spLocks noGrp="1"/>
          </p:cNvSpPr>
          <p:nvPr>
            <p:ph type="body" idx="3"/>
          </p:nvPr>
        </p:nvSpPr>
        <p:spPr>
          <a:xfrm>
            <a:off x="5055480" y="4572000"/>
            <a:ext cx="20804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8" name="Google Shape;58;p13"/>
          <p:cNvSpPr txBox="1">
            <a:spLocks noGrp="1"/>
          </p:cNvSpPr>
          <p:nvPr>
            <p:ph type="body" idx="4"/>
          </p:nvPr>
        </p:nvSpPr>
        <p:spPr>
          <a:xfrm>
            <a:off x="685800" y="5129280"/>
            <a:ext cx="20804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59" name="Google Shape;59;p13"/>
          <p:cNvSpPr txBox="1">
            <a:spLocks noGrp="1"/>
          </p:cNvSpPr>
          <p:nvPr>
            <p:ph type="body" idx="5"/>
          </p:nvPr>
        </p:nvSpPr>
        <p:spPr>
          <a:xfrm>
            <a:off x="2870640" y="5129280"/>
            <a:ext cx="20804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60" name="Google Shape;60;p13"/>
          <p:cNvSpPr txBox="1">
            <a:spLocks noGrp="1"/>
          </p:cNvSpPr>
          <p:nvPr>
            <p:ph type="body" idx="6"/>
          </p:nvPr>
        </p:nvSpPr>
        <p:spPr>
          <a:xfrm>
            <a:off x="5055480" y="5129280"/>
            <a:ext cx="20804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69"/>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6"/>
          <p:cNvSpPr txBox="1">
            <a:spLocks noGrp="1"/>
          </p:cNvSpPr>
          <p:nvPr>
            <p:ph type="subTitle" idx="1"/>
          </p:nvPr>
        </p:nvSpPr>
        <p:spPr>
          <a:xfrm>
            <a:off x="685800" y="4572000"/>
            <a:ext cx="6461640" cy="10666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7"/>
          <p:cNvSpPr txBox="1">
            <a:spLocks noGrp="1"/>
          </p:cNvSpPr>
          <p:nvPr>
            <p:ph type="body" idx="1"/>
          </p:nvPr>
        </p:nvSpPr>
        <p:spPr>
          <a:xfrm>
            <a:off x="685800" y="4572000"/>
            <a:ext cx="6461640" cy="1066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76"/>
        <p:cNvGrpSpPr/>
        <p:nvPr/>
      </p:nvGrpSpPr>
      <p:grpSpPr>
        <a:xfrm>
          <a:off x="0" y="0"/>
          <a:ext cx="0" cy="0"/>
          <a:chOff x="0" y="0"/>
          <a:chExt cx="0" cy="0"/>
        </a:xfrm>
      </p:grpSpPr>
      <p:sp>
        <p:nvSpPr>
          <p:cNvPr id="77" name="Google Shape;77;p18"/>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8"/>
          <p:cNvSpPr txBox="1">
            <a:spLocks noGrp="1"/>
          </p:cNvSpPr>
          <p:nvPr>
            <p:ph type="body" idx="1"/>
          </p:nvPr>
        </p:nvSpPr>
        <p:spPr>
          <a:xfrm>
            <a:off x="685800" y="4572000"/>
            <a:ext cx="3153240" cy="1066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79" name="Google Shape;79;p18"/>
          <p:cNvSpPr txBox="1">
            <a:spLocks noGrp="1"/>
          </p:cNvSpPr>
          <p:nvPr>
            <p:ph type="body" idx="2"/>
          </p:nvPr>
        </p:nvSpPr>
        <p:spPr>
          <a:xfrm>
            <a:off x="3997080" y="4572000"/>
            <a:ext cx="3153240" cy="1066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0"/>
        <p:cNvGrpSpPr/>
        <p:nvPr/>
      </p:nvGrpSpPr>
      <p:grpSpPr>
        <a:xfrm>
          <a:off x="0" y="0"/>
          <a:ext cx="0" cy="0"/>
          <a:chOff x="0" y="0"/>
          <a:chExt cx="0" cy="0"/>
        </a:xfrm>
      </p:grpSpPr>
      <p:sp>
        <p:nvSpPr>
          <p:cNvPr id="81" name="Google Shape;81;p19"/>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82"/>
        <p:cNvGrpSpPr/>
        <p:nvPr/>
      </p:nvGrpSpPr>
      <p:grpSpPr>
        <a:xfrm>
          <a:off x="0" y="0"/>
          <a:ext cx="0" cy="0"/>
          <a:chOff x="0" y="0"/>
          <a:chExt cx="0" cy="0"/>
        </a:xfrm>
      </p:grpSpPr>
      <p:sp>
        <p:nvSpPr>
          <p:cNvPr id="83" name="Google Shape;83;p20"/>
          <p:cNvSpPr txBox="1">
            <a:spLocks noGrp="1"/>
          </p:cNvSpPr>
          <p:nvPr>
            <p:ph type="subTitle" idx="1"/>
          </p:nvPr>
        </p:nvSpPr>
        <p:spPr>
          <a:xfrm>
            <a:off x="685800" y="1905120"/>
            <a:ext cx="7543800" cy="12024721"/>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84"/>
        <p:cNvGrpSpPr/>
        <p:nvPr/>
      </p:nvGrpSpPr>
      <p:grpSpPr>
        <a:xfrm>
          <a:off x="0" y="0"/>
          <a:ext cx="0" cy="0"/>
          <a:chOff x="0" y="0"/>
          <a:chExt cx="0" cy="0"/>
        </a:xfrm>
      </p:grpSpPr>
      <p:sp>
        <p:nvSpPr>
          <p:cNvPr id="85" name="Google Shape;85;p21"/>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21"/>
          <p:cNvSpPr txBox="1">
            <a:spLocks noGrp="1"/>
          </p:cNvSpPr>
          <p:nvPr>
            <p:ph type="body" idx="1"/>
          </p:nvPr>
        </p:nvSpPr>
        <p:spPr>
          <a:xfrm>
            <a:off x="685800" y="457200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87" name="Google Shape;87;p21"/>
          <p:cNvSpPr txBox="1">
            <a:spLocks noGrp="1"/>
          </p:cNvSpPr>
          <p:nvPr>
            <p:ph type="body" idx="2"/>
          </p:nvPr>
        </p:nvSpPr>
        <p:spPr>
          <a:xfrm>
            <a:off x="3997080" y="4572000"/>
            <a:ext cx="3153240" cy="1066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88" name="Google Shape;88;p21"/>
          <p:cNvSpPr txBox="1">
            <a:spLocks noGrp="1"/>
          </p:cNvSpPr>
          <p:nvPr>
            <p:ph type="body" idx="3"/>
          </p:nvPr>
        </p:nvSpPr>
        <p:spPr>
          <a:xfrm>
            <a:off x="685800" y="512928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4"/>
        <p:cNvGrpSpPr/>
        <p:nvPr/>
      </p:nvGrpSpPr>
      <p:grpSpPr>
        <a:xfrm>
          <a:off x="0" y="0"/>
          <a:ext cx="0" cy="0"/>
          <a:chOff x="0" y="0"/>
          <a:chExt cx="0" cy="0"/>
        </a:xfrm>
      </p:grpSpPr>
      <p:sp>
        <p:nvSpPr>
          <p:cNvPr id="15" name="Google Shape;15;p3"/>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3"/>
          <p:cNvSpPr txBox="1">
            <a:spLocks noGrp="1"/>
          </p:cNvSpPr>
          <p:nvPr>
            <p:ph type="subTitle" idx="1"/>
          </p:nvPr>
        </p:nvSpPr>
        <p:spPr>
          <a:xfrm>
            <a:off x="685800" y="4572000"/>
            <a:ext cx="6461640" cy="10666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89"/>
        <p:cNvGrpSpPr/>
        <p:nvPr/>
      </p:nvGrpSpPr>
      <p:grpSpPr>
        <a:xfrm>
          <a:off x="0" y="0"/>
          <a:ext cx="0" cy="0"/>
          <a:chOff x="0" y="0"/>
          <a:chExt cx="0" cy="0"/>
        </a:xfrm>
      </p:grpSpPr>
      <p:sp>
        <p:nvSpPr>
          <p:cNvPr id="90" name="Google Shape;90;p22"/>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22"/>
          <p:cNvSpPr txBox="1">
            <a:spLocks noGrp="1"/>
          </p:cNvSpPr>
          <p:nvPr>
            <p:ph type="body" idx="1"/>
          </p:nvPr>
        </p:nvSpPr>
        <p:spPr>
          <a:xfrm>
            <a:off x="685800" y="4572000"/>
            <a:ext cx="3153240" cy="1066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2" name="Google Shape;92;p22"/>
          <p:cNvSpPr txBox="1">
            <a:spLocks noGrp="1"/>
          </p:cNvSpPr>
          <p:nvPr>
            <p:ph type="body" idx="2"/>
          </p:nvPr>
        </p:nvSpPr>
        <p:spPr>
          <a:xfrm>
            <a:off x="3997080" y="457200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3" name="Google Shape;93;p22"/>
          <p:cNvSpPr txBox="1">
            <a:spLocks noGrp="1"/>
          </p:cNvSpPr>
          <p:nvPr>
            <p:ph type="body" idx="3"/>
          </p:nvPr>
        </p:nvSpPr>
        <p:spPr>
          <a:xfrm>
            <a:off x="3997080" y="512928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94"/>
        <p:cNvGrpSpPr/>
        <p:nvPr/>
      </p:nvGrpSpPr>
      <p:grpSpPr>
        <a:xfrm>
          <a:off x="0" y="0"/>
          <a:ext cx="0" cy="0"/>
          <a:chOff x="0" y="0"/>
          <a:chExt cx="0" cy="0"/>
        </a:xfrm>
      </p:grpSpPr>
      <p:sp>
        <p:nvSpPr>
          <p:cNvPr id="95" name="Google Shape;95;p23"/>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6" name="Google Shape;96;p23"/>
          <p:cNvSpPr txBox="1">
            <a:spLocks noGrp="1"/>
          </p:cNvSpPr>
          <p:nvPr>
            <p:ph type="body" idx="1"/>
          </p:nvPr>
        </p:nvSpPr>
        <p:spPr>
          <a:xfrm>
            <a:off x="685800" y="457200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7" name="Google Shape;97;p23"/>
          <p:cNvSpPr txBox="1">
            <a:spLocks noGrp="1"/>
          </p:cNvSpPr>
          <p:nvPr>
            <p:ph type="body" idx="2"/>
          </p:nvPr>
        </p:nvSpPr>
        <p:spPr>
          <a:xfrm>
            <a:off x="3997080" y="457200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98" name="Google Shape;98;p23"/>
          <p:cNvSpPr txBox="1">
            <a:spLocks noGrp="1"/>
          </p:cNvSpPr>
          <p:nvPr>
            <p:ph type="body" idx="3"/>
          </p:nvPr>
        </p:nvSpPr>
        <p:spPr>
          <a:xfrm>
            <a:off x="685800" y="5129280"/>
            <a:ext cx="64616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99"/>
        <p:cNvGrpSpPr/>
        <p:nvPr/>
      </p:nvGrpSpPr>
      <p:grpSpPr>
        <a:xfrm>
          <a:off x="0" y="0"/>
          <a:ext cx="0" cy="0"/>
          <a:chOff x="0" y="0"/>
          <a:chExt cx="0" cy="0"/>
        </a:xfrm>
      </p:grpSpPr>
      <p:sp>
        <p:nvSpPr>
          <p:cNvPr id="100" name="Google Shape;100;p24"/>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24"/>
          <p:cNvSpPr txBox="1">
            <a:spLocks noGrp="1"/>
          </p:cNvSpPr>
          <p:nvPr>
            <p:ph type="body" idx="1"/>
          </p:nvPr>
        </p:nvSpPr>
        <p:spPr>
          <a:xfrm>
            <a:off x="685800" y="4572000"/>
            <a:ext cx="64616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2" name="Google Shape;102;p24"/>
          <p:cNvSpPr txBox="1">
            <a:spLocks noGrp="1"/>
          </p:cNvSpPr>
          <p:nvPr>
            <p:ph type="body" idx="2"/>
          </p:nvPr>
        </p:nvSpPr>
        <p:spPr>
          <a:xfrm>
            <a:off x="685800" y="5129280"/>
            <a:ext cx="64616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103"/>
        <p:cNvGrpSpPr/>
        <p:nvPr/>
      </p:nvGrpSpPr>
      <p:grpSpPr>
        <a:xfrm>
          <a:off x="0" y="0"/>
          <a:ext cx="0" cy="0"/>
          <a:chOff x="0" y="0"/>
          <a:chExt cx="0" cy="0"/>
        </a:xfrm>
      </p:grpSpPr>
      <p:sp>
        <p:nvSpPr>
          <p:cNvPr id="104" name="Google Shape;104;p25"/>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25"/>
          <p:cNvSpPr txBox="1">
            <a:spLocks noGrp="1"/>
          </p:cNvSpPr>
          <p:nvPr>
            <p:ph type="body" idx="1"/>
          </p:nvPr>
        </p:nvSpPr>
        <p:spPr>
          <a:xfrm>
            <a:off x="685800" y="457200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6" name="Google Shape;106;p25"/>
          <p:cNvSpPr txBox="1">
            <a:spLocks noGrp="1"/>
          </p:cNvSpPr>
          <p:nvPr>
            <p:ph type="body" idx="2"/>
          </p:nvPr>
        </p:nvSpPr>
        <p:spPr>
          <a:xfrm>
            <a:off x="3997080" y="457200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7" name="Google Shape;107;p25"/>
          <p:cNvSpPr txBox="1">
            <a:spLocks noGrp="1"/>
          </p:cNvSpPr>
          <p:nvPr>
            <p:ph type="body" idx="3"/>
          </p:nvPr>
        </p:nvSpPr>
        <p:spPr>
          <a:xfrm>
            <a:off x="685800" y="512928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08" name="Google Shape;108;p25"/>
          <p:cNvSpPr txBox="1">
            <a:spLocks noGrp="1"/>
          </p:cNvSpPr>
          <p:nvPr>
            <p:ph type="body" idx="4"/>
          </p:nvPr>
        </p:nvSpPr>
        <p:spPr>
          <a:xfrm>
            <a:off x="3997080" y="512928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109"/>
        <p:cNvGrpSpPr/>
        <p:nvPr/>
      </p:nvGrpSpPr>
      <p:grpSpPr>
        <a:xfrm>
          <a:off x="0" y="0"/>
          <a:ext cx="0" cy="0"/>
          <a:chOff x="0" y="0"/>
          <a:chExt cx="0" cy="0"/>
        </a:xfrm>
      </p:grpSpPr>
      <p:sp>
        <p:nvSpPr>
          <p:cNvPr id="110" name="Google Shape;110;p26"/>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1" name="Google Shape;111;p26"/>
          <p:cNvSpPr txBox="1">
            <a:spLocks noGrp="1"/>
          </p:cNvSpPr>
          <p:nvPr>
            <p:ph type="body" idx="1"/>
          </p:nvPr>
        </p:nvSpPr>
        <p:spPr>
          <a:xfrm>
            <a:off x="685800" y="4572000"/>
            <a:ext cx="20804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2" name="Google Shape;112;p26"/>
          <p:cNvSpPr txBox="1">
            <a:spLocks noGrp="1"/>
          </p:cNvSpPr>
          <p:nvPr>
            <p:ph type="body" idx="2"/>
          </p:nvPr>
        </p:nvSpPr>
        <p:spPr>
          <a:xfrm>
            <a:off x="2870640" y="4572000"/>
            <a:ext cx="20804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3" name="Google Shape;113;p26"/>
          <p:cNvSpPr txBox="1">
            <a:spLocks noGrp="1"/>
          </p:cNvSpPr>
          <p:nvPr>
            <p:ph type="body" idx="3"/>
          </p:nvPr>
        </p:nvSpPr>
        <p:spPr>
          <a:xfrm>
            <a:off x="5055480" y="4572000"/>
            <a:ext cx="20804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4" name="Google Shape;114;p26"/>
          <p:cNvSpPr txBox="1">
            <a:spLocks noGrp="1"/>
          </p:cNvSpPr>
          <p:nvPr>
            <p:ph type="body" idx="4"/>
          </p:nvPr>
        </p:nvSpPr>
        <p:spPr>
          <a:xfrm>
            <a:off x="685800" y="5129280"/>
            <a:ext cx="20804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5" name="Google Shape;115;p26"/>
          <p:cNvSpPr txBox="1">
            <a:spLocks noGrp="1"/>
          </p:cNvSpPr>
          <p:nvPr>
            <p:ph type="body" idx="5"/>
          </p:nvPr>
        </p:nvSpPr>
        <p:spPr>
          <a:xfrm>
            <a:off x="2870640" y="5129280"/>
            <a:ext cx="20804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16" name="Google Shape;116;p26"/>
          <p:cNvSpPr txBox="1">
            <a:spLocks noGrp="1"/>
          </p:cNvSpPr>
          <p:nvPr>
            <p:ph type="body" idx="6"/>
          </p:nvPr>
        </p:nvSpPr>
        <p:spPr>
          <a:xfrm>
            <a:off x="5055480" y="5129280"/>
            <a:ext cx="20804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25"/>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26"/>
        <p:cNvGrpSpPr/>
        <p:nvPr/>
      </p:nvGrpSpPr>
      <p:grpSpPr>
        <a:xfrm>
          <a:off x="0" y="0"/>
          <a:ext cx="0" cy="0"/>
          <a:chOff x="0" y="0"/>
          <a:chExt cx="0" cy="0"/>
        </a:xfrm>
      </p:grpSpPr>
      <p:sp>
        <p:nvSpPr>
          <p:cNvPr id="127" name="Google Shape;127;p29"/>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8" name="Google Shape;128;p29"/>
          <p:cNvSpPr txBox="1">
            <a:spLocks noGrp="1"/>
          </p:cNvSpPr>
          <p:nvPr>
            <p:ph type="subTitle" idx="1"/>
          </p:nvPr>
        </p:nvSpPr>
        <p:spPr>
          <a:xfrm>
            <a:off x="685800" y="4572000"/>
            <a:ext cx="6461640" cy="1066680"/>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29"/>
        <p:cNvGrpSpPr/>
        <p:nvPr/>
      </p:nvGrpSpPr>
      <p:grpSpPr>
        <a:xfrm>
          <a:off x="0" y="0"/>
          <a:ext cx="0" cy="0"/>
          <a:chOff x="0" y="0"/>
          <a:chExt cx="0" cy="0"/>
        </a:xfrm>
      </p:grpSpPr>
      <p:sp>
        <p:nvSpPr>
          <p:cNvPr id="130" name="Google Shape;130;p30"/>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1" name="Google Shape;131;p30"/>
          <p:cNvSpPr txBox="1">
            <a:spLocks noGrp="1"/>
          </p:cNvSpPr>
          <p:nvPr>
            <p:ph type="body" idx="1"/>
          </p:nvPr>
        </p:nvSpPr>
        <p:spPr>
          <a:xfrm>
            <a:off x="685800" y="4572000"/>
            <a:ext cx="6461640" cy="1066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132"/>
        <p:cNvGrpSpPr/>
        <p:nvPr/>
      </p:nvGrpSpPr>
      <p:grpSpPr>
        <a:xfrm>
          <a:off x="0" y="0"/>
          <a:ext cx="0" cy="0"/>
          <a:chOff x="0" y="0"/>
          <a:chExt cx="0" cy="0"/>
        </a:xfrm>
      </p:grpSpPr>
      <p:sp>
        <p:nvSpPr>
          <p:cNvPr id="133" name="Google Shape;133;p31"/>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4" name="Google Shape;134;p31"/>
          <p:cNvSpPr txBox="1">
            <a:spLocks noGrp="1"/>
          </p:cNvSpPr>
          <p:nvPr>
            <p:ph type="body" idx="1"/>
          </p:nvPr>
        </p:nvSpPr>
        <p:spPr>
          <a:xfrm>
            <a:off x="685800" y="4572000"/>
            <a:ext cx="3153240" cy="1066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35" name="Google Shape;135;p31"/>
          <p:cNvSpPr txBox="1">
            <a:spLocks noGrp="1"/>
          </p:cNvSpPr>
          <p:nvPr>
            <p:ph type="body" idx="2"/>
          </p:nvPr>
        </p:nvSpPr>
        <p:spPr>
          <a:xfrm>
            <a:off x="3997080" y="4572000"/>
            <a:ext cx="3153240" cy="1066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6"/>
        <p:cNvGrpSpPr/>
        <p:nvPr/>
      </p:nvGrpSpPr>
      <p:grpSpPr>
        <a:xfrm>
          <a:off x="0" y="0"/>
          <a:ext cx="0" cy="0"/>
          <a:chOff x="0" y="0"/>
          <a:chExt cx="0" cy="0"/>
        </a:xfrm>
      </p:grpSpPr>
      <p:sp>
        <p:nvSpPr>
          <p:cNvPr id="137" name="Google Shape;137;p32"/>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685800" y="4572000"/>
            <a:ext cx="6461640" cy="1066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138"/>
        <p:cNvGrpSpPr/>
        <p:nvPr/>
      </p:nvGrpSpPr>
      <p:grpSpPr>
        <a:xfrm>
          <a:off x="0" y="0"/>
          <a:ext cx="0" cy="0"/>
          <a:chOff x="0" y="0"/>
          <a:chExt cx="0" cy="0"/>
        </a:xfrm>
      </p:grpSpPr>
      <p:sp>
        <p:nvSpPr>
          <p:cNvPr id="139" name="Google Shape;139;p33"/>
          <p:cNvSpPr txBox="1">
            <a:spLocks noGrp="1"/>
          </p:cNvSpPr>
          <p:nvPr>
            <p:ph type="subTitle" idx="1"/>
          </p:nvPr>
        </p:nvSpPr>
        <p:spPr>
          <a:xfrm>
            <a:off x="685800" y="1905120"/>
            <a:ext cx="7543800" cy="12024721"/>
          </a:xfrm>
          <a:prstGeom prst="rect">
            <a:avLst/>
          </a:prstGeom>
          <a:noFill/>
          <a:ln>
            <a:noFill/>
          </a:ln>
        </p:spPr>
        <p:txBody>
          <a:bodyPr spcFirstLastPara="1" wrap="square" lIns="0" tIns="0" rIns="0" bIns="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140"/>
        <p:cNvGrpSpPr/>
        <p:nvPr/>
      </p:nvGrpSpPr>
      <p:grpSpPr>
        <a:xfrm>
          <a:off x="0" y="0"/>
          <a:ext cx="0" cy="0"/>
          <a:chOff x="0" y="0"/>
          <a:chExt cx="0" cy="0"/>
        </a:xfrm>
      </p:grpSpPr>
      <p:sp>
        <p:nvSpPr>
          <p:cNvPr id="141" name="Google Shape;141;p34"/>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2" name="Google Shape;142;p34"/>
          <p:cNvSpPr txBox="1">
            <a:spLocks noGrp="1"/>
          </p:cNvSpPr>
          <p:nvPr>
            <p:ph type="body" idx="1"/>
          </p:nvPr>
        </p:nvSpPr>
        <p:spPr>
          <a:xfrm>
            <a:off x="685800" y="4572000"/>
            <a:ext cx="31532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43" name="Google Shape;143;p34"/>
          <p:cNvSpPr txBox="1">
            <a:spLocks noGrp="1"/>
          </p:cNvSpPr>
          <p:nvPr>
            <p:ph type="body" idx="2"/>
          </p:nvPr>
        </p:nvSpPr>
        <p:spPr>
          <a:xfrm>
            <a:off x="3997080" y="4572000"/>
            <a:ext cx="3153240" cy="1066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44" name="Google Shape;144;p34"/>
          <p:cNvSpPr txBox="1">
            <a:spLocks noGrp="1"/>
          </p:cNvSpPr>
          <p:nvPr>
            <p:ph type="body" idx="3"/>
          </p:nvPr>
        </p:nvSpPr>
        <p:spPr>
          <a:xfrm>
            <a:off x="685800" y="5129280"/>
            <a:ext cx="31532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145"/>
        <p:cNvGrpSpPr/>
        <p:nvPr/>
      </p:nvGrpSpPr>
      <p:grpSpPr>
        <a:xfrm>
          <a:off x="0" y="0"/>
          <a:ext cx="0" cy="0"/>
          <a:chOff x="0" y="0"/>
          <a:chExt cx="0" cy="0"/>
        </a:xfrm>
      </p:grpSpPr>
      <p:sp>
        <p:nvSpPr>
          <p:cNvPr id="146" name="Google Shape;146;p35"/>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7" name="Google Shape;147;p35"/>
          <p:cNvSpPr txBox="1">
            <a:spLocks noGrp="1"/>
          </p:cNvSpPr>
          <p:nvPr>
            <p:ph type="body" idx="1"/>
          </p:nvPr>
        </p:nvSpPr>
        <p:spPr>
          <a:xfrm>
            <a:off x="685800" y="4572000"/>
            <a:ext cx="3153240" cy="1066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48" name="Google Shape;148;p35"/>
          <p:cNvSpPr txBox="1">
            <a:spLocks noGrp="1"/>
          </p:cNvSpPr>
          <p:nvPr>
            <p:ph type="body" idx="2"/>
          </p:nvPr>
        </p:nvSpPr>
        <p:spPr>
          <a:xfrm>
            <a:off x="3997080" y="4572000"/>
            <a:ext cx="31532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49" name="Google Shape;149;p35"/>
          <p:cNvSpPr txBox="1">
            <a:spLocks noGrp="1"/>
          </p:cNvSpPr>
          <p:nvPr>
            <p:ph type="body" idx="3"/>
          </p:nvPr>
        </p:nvSpPr>
        <p:spPr>
          <a:xfrm>
            <a:off x="3997080" y="5129280"/>
            <a:ext cx="31532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150"/>
        <p:cNvGrpSpPr/>
        <p:nvPr/>
      </p:nvGrpSpPr>
      <p:grpSpPr>
        <a:xfrm>
          <a:off x="0" y="0"/>
          <a:ext cx="0" cy="0"/>
          <a:chOff x="0" y="0"/>
          <a:chExt cx="0" cy="0"/>
        </a:xfrm>
      </p:grpSpPr>
      <p:sp>
        <p:nvSpPr>
          <p:cNvPr id="151" name="Google Shape;151;p36"/>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2" name="Google Shape;152;p36"/>
          <p:cNvSpPr txBox="1">
            <a:spLocks noGrp="1"/>
          </p:cNvSpPr>
          <p:nvPr>
            <p:ph type="body" idx="1"/>
          </p:nvPr>
        </p:nvSpPr>
        <p:spPr>
          <a:xfrm>
            <a:off x="685800" y="4572000"/>
            <a:ext cx="31532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53" name="Google Shape;153;p36"/>
          <p:cNvSpPr txBox="1">
            <a:spLocks noGrp="1"/>
          </p:cNvSpPr>
          <p:nvPr>
            <p:ph type="body" idx="2"/>
          </p:nvPr>
        </p:nvSpPr>
        <p:spPr>
          <a:xfrm>
            <a:off x="3997080" y="4572000"/>
            <a:ext cx="31532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54" name="Google Shape;154;p36"/>
          <p:cNvSpPr txBox="1">
            <a:spLocks noGrp="1"/>
          </p:cNvSpPr>
          <p:nvPr>
            <p:ph type="body" idx="3"/>
          </p:nvPr>
        </p:nvSpPr>
        <p:spPr>
          <a:xfrm>
            <a:off x="685800" y="5129280"/>
            <a:ext cx="64616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155"/>
        <p:cNvGrpSpPr/>
        <p:nvPr/>
      </p:nvGrpSpPr>
      <p:grpSpPr>
        <a:xfrm>
          <a:off x="0" y="0"/>
          <a:ext cx="0" cy="0"/>
          <a:chOff x="0" y="0"/>
          <a:chExt cx="0" cy="0"/>
        </a:xfrm>
      </p:grpSpPr>
      <p:sp>
        <p:nvSpPr>
          <p:cNvPr id="156" name="Google Shape;156;p37"/>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7" name="Google Shape;157;p37"/>
          <p:cNvSpPr txBox="1">
            <a:spLocks noGrp="1"/>
          </p:cNvSpPr>
          <p:nvPr>
            <p:ph type="body" idx="1"/>
          </p:nvPr>
        </p:nvSpPr>
        <p:spPr>
          <a:xfrm>
            <a:off x="685800" y="4572000"/>
            <a:ext cx="64616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58" name="Google Shape;158;p37"/>
          <p:cNvSpPr txBox="1">
            <a:spLocks noGrp="1"/>
          </p:cNvSpPr>
          <p:nvPr>
            <p:ph type="body" idx="2"/>
          </p:nvPr>
        </p:nvSpPr>
        <p:spPr>
          <a:xfrm>
            <a:off x="685800" y="5129280"/>
            <a:ext cx="64616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159"/>
        <p:cNvGrpSpPr/>
        <p:nvPr/>
      </p:nvGrpSpPr>
      <p:grpSpPr>
        <a:xfrm>
          <a:off x="0" y="0"/>
          <a:ext cx="0" cy="0"/>
          <a:chOff x="0" y="0"/>
          <a:chExt cx="0" cy="0"/>
        </a:xfrm>
      </p:grpSpPr>
      <p:sp>
        <p:nvSpPr>
          <p:cNvPr id="160" name="Google Shape;160;p38"/>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1" name="Google Shape;161;p38"/>
          <p:cNvSpPr txBox="1">
            <a:spLocks noGrp="1"/>
          </p:cNvSpPr>
          <p:nvPr>
            <p:ph type="body" idx="1"/>
          </p:nvPr>
        </p:nvSpPr>
        <p:spPr>
          <a:xfrm>
            <a:off x="685800" y="4572000"/>
            <a:ext cx="31532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62" name="Google Shape;162;p38"/>
          <p:cNvSpPr txBox="1">
            <a:spLocks noGrp="1"/>
          </p:cNvSpPr>
          <p:nvPr>
            <p:ph type="body" idx="2"/>
          </p:nvPr>
        </p:nvSpPr>
        <p:spPr>
          <a:xfrm>
            <a:off x="3997080" y="4572000"/>
            <a:ext cx="31532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63" name="Google Shape;163;p38"/>
          <p:cNvSpPr txBox="1">
            <a:spLocks noGrp="1"/>
          </p:cNvSpPr>
          <p:nvPr>
            <p:ph type="body" idx="3"/>
          </p:nvPr>
        </p:nvSpPr>
        <p:spPr>
          <a:xfrm>
            <a:off x="685800" y="5129280"/>
            <a:ext cx="31532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64" name="Google Shape;164;p38"/>
          <p:cNvSpPr txBox="1">
            <a:spLocks noGrp="1"/>
          </p:cNvSpPr>
          <p:nvPr>
            <p:ph type="body" idx="4"/>
          </p:nvPr>
        </p:nvSpPr>
        <p:spPr>
          <a:xfrm>
            <a:off x="3997080" y="5129280"/>
            <a:ext cx="31532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165"/>
        <p:cNvGrpSpPr/>
        <p:nvPr/>
      </p:nvGrpSpPr>
      <p:grpSpPr>
        <a:xfrm>
          <a:off x="0" y="0"/>
          <a:ext cx="0" cy="0"/>
          <a:chOff x="0" y="0"/>
          <a:chExt cx="0" cy="0"/>
        </a:xfrm>
      </p:grpSpPr>
      <p:sp>
        <p:nvSpPr>
          <p:cNvPr id="166" name="Google Shape;166;p39"/>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7" name="Google Shape;167;p39"/>
          <p:cNvSpPr txBox="1">
            <a:spLocks noGrp="1"/>
          </p:cNvSpPr>
          <p:nvPr>
            <p:ph type="body" idx="1"/>
          </p:nvPr>
        </p:nvSpPr>
        <p:spPr>
          <a:xfrm>
            <a:off x="685800" y="4572000"/>
            <a:ext cx="20804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68" name="Google Shape;168;p39"/>
          <p:cNvSpPr txBox="1">
            <a:spLocks noGrp="1"/>
          </p:cNvSpPr>
          <p:nvPr>
            <p:ph type="body" idx="2"/>
          </p:nvPr>
        </p:nvSpPr>
        <p:spPr>
          <a:xfrm>
            <a:off x="2870640" y="4572000"/>
            <a:ext cx="20804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69" name="Google Shape;169;p39"/>
          <p:cNvSpPr txBox="1">
            <a:spLocks noGrp="1"/>
          </p:cNvSpPr>
          <p:nvPr>
            <p:ph type="body" idx="3"/>
          </p:nvPr>
        </p:nvSpPr>
        <p:spPr>
          <a:xfrm>
            <a:off x="5055480" y="4572000"/>
            <a:ext cx="20804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70" name="Google Shape;170;p39"/>
          <p:cNvSpPr txBox="1">
            <a:spLocks noGrp="1"/>
          </p:cNvSpPr>
          <p:nvPr>
            <p:ph type="body" idx="4"/>
          </p:nvPr>
        </p:nvSpPr>
        <p:spPr>
          <a:xfrm>
            <a:off x="685800" y="5129280"/>
            <a:ext cx="20804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71" name="Google Shape;171;p39"/>
          <p:cNvSpPr txBox="1">
            <a:spLocks noGrp="1"/>
          </p:cNvSpPr>
          <p:nvPr>
            <p:ph type="body" idx="5"/>
          </p:nvPr>
        </p:nvSpPr>
        <p:spPr>
          <a:xfrm>
            <a:off x="2870640" y="5129280"/>
            <a:ext cx="20804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72" name="Google Shape;172;p39"/>
          <p:cNvSpPr txBox="1">
            <a:spLocks noGrp="1"/>
          </p:cNvSpPr>
          <p:nvPr>
            <p:ph type="body" idx="6"/>
          </p:nvPr>
        </p:nvSpPr>
        <p:spPr>
          <a:xfrm>
            <a:off x="5055480" y="5129280"/>
            <a:ext cx="2080440" cy="5086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81"/>
        <p:cNvGrpSpPr/>
        <p:nvPr/>
      </p:nvGrpSpPr>
      <p:grpSpPr>
        <a:xfrm>
          <a:off x="0" y="0"/>
          <a:ext cx="0" cy="0"/>
          <a:chOff x="0" y="0"/>
          <a:chExt cx="0" cy="0"/>
        </a:xfrm>
      </p:grpSpPr>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82"/>
        <p:cNvGrpSpPr/>
        <p:nvPr/>
      </p:nvGrpSpPr>
      <p:grpSpPr>
        <a:xfrm>
          <a:off x="0" y="0"/>
          <a:ext cx="0" cy="0"/>
          <a:chOff x="0" y="0"/>
          <a:chExt cx="0" cy="0"/>
        </a:xfrm>
      </p:grpSpPr>
      <p:sp>
        <p:nvSpPr>
          <p:cNvPr id="183" name="Google Shape;183;p42"/>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4" name="Google Shape;184;p42"/>
          <p:cNvSpPr txBox="1">
            <a:spLocks noGrp="1"/>
          </p:cNvSpPr>
          <p:nvPr>
            <p:ph type="subTitle" idx="1"/>
          </p:nvPr>
        </p:nvSpPr>
        <p:spPr>
          <a:xfrm>
            <a:off x="685800" y="4572000"/>
            <a:ext cx="6461640" cy="106668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85"/>
        <p:cNvGrpSpPr/>
        <p:nvPr/>
      </p:nvGrpSpPr>
      <p:grpSpPr>
        <a:xfrm>
          <a:off x="0" y="0"/>
          <a:ext cx="0" cy="0"/>
          <a:chOff x="0" y="0"/>
          <a:chExt cx="0" cy="0"/>
        </a:xfrm>
      </p:grpSpPr>
      <p:sp>
        <p:nvSpPr>
          <p:cNvPr id="186" name="Google Shape;186;p43"/>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7" name="Google Shape;187;p43"/>
          <p:cNvSpPr txBox="1">
            <a:spLocks noGrp="1"/>
          </p:cNvSpPr>
          <p:nvPr>
            <p:ph type="body" idx="1"/>
          </p:nvPr>
        </p:nvSpPr>
        <p:spPr>
          <a:xfrm>
            <a:off x="685800" y="4572000"/>
            <a:ext cx="6461640" cy="1066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685800" y="4572000"/>
            <a:ext cx="3153240" cy="1066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3" name="Google Shape;23;p5"/>
          <p:cNvSpPr txBox="1">
            <a:spLocks noGrp="1"/>
          </p:cNvSpPr>
          <p:nvPr>
            <p:ph type="body" idx="2"/>
          </p:nvPr>
        </p:nvSpPr>
        <p:spPr>
          <a:xfrm>
            <a:off x="3997080" y="4572000"/>
            <a:ext cx="3153240" cy="1066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188"/>
        <p:cNvGrpSpPr/>
        <p:nvPr/>
      </p:nvGrpSpPr>
      <p:grpSpPr>
        <a:xfrm>
          <a:off x="0" y="0"/>
          <a:ext cx="0" cy="0"/>
          <a:chOff x="0" y="0"/>
          <a:chExt cx="0" cy="0"/>
        </a:xfrm>
      </p:grpSpPr>
      <p:sp>
        <p:nvSpPr>
          <p:cNvPr id="189" name="Google Shape;189;p44"/>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0" name="Google Shape;190;p44"/>
          <p:cNvSpPr txBox="1">
            <a:spLocks noGrp="1"/>
          </p:cNvSpPr>
          <p:nvPr>
            <p:ph type="body" idx="1"/>
          </p:nvPr>
        </p:nvSpPr>
        <p:spPr>
          <a:xfrm>
            <a:off x="685800" y="4572000"/>
            <a:ext cx="3153240" cy="1066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91" name="Google Shape;191;p44"/>
          <p:cNvSpPr txBox="1">
            <a:spLocks noGrp="1"/>
          </p:cNvSpPr>
          <p:nvPr>
            <p:ph type="body" idx="2"/>
          </p:nvPr>
        </p:nvSpPr>
        <p:spPr>
          <a:xfrm>
            <a:off x="3997080" y="4572000"/>
            <a:ext cx="3153240" cy="1066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92"/>
        <p:cNvGrpSpPr/>
        <p:nvPr/>
      </p:nvGrpSpPr>
      <p:grpSpPr>
        <a:xfrm>
          <a:off x="0" y="0"/>
          <a:ext cx="0" cy="0"/>
          <a:chOff x="0" y="0"/>
          <a:chExt cx="0" cy="0"/>
        </a:xfrm>
      </p:grpSpPr>
      <p:sp>
        <p:nvSpPr>
          <p:cNvPr id="193" name="Google Shape;193;p45"/>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194"/>
        <p:cNvGrpSpPr/>
        <p:nvPr/>
      </p:nvGrpSpPr>
      <p:grpSpPr>
        <a:xfrm>
          <a:off x="0" y="0"/>
          <a:ext cx="0" cy="0"/>
          <a:chOff x="0" y="0"/>
          <a:chExt cx="0" cy="0"/>
        </a:xfrm>
      </p:grpSpPr>
      <p:sp>
        <p:nvSpPr>
          <p:cNvPr id="195" name="Google Shape;195;p46"/>
          <p:cNvSpPr txBox="1">
            <a:spLocks noGrp="1"/>
          </p:cNvSpPr>
          <p:nvPr>
            <p:ph type="subTitle" idx="1"/>
          </p:nvPr>
        </p:nvSpPr>
        <p:spPr>
          <a:xfrm>
            <a:off x="685800" y="1905120"/>
            <a:ext cx="7543800" cy="12024721"/>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196"/>
        <p:cNvGrpSpPr/>
        <p:nvPr/>
      </p:nvGrpSpPr>
      <p:grpSpPr>
        <a:xfrm>
          <a:off x="0" y="0"/>
          <a:ext cx="0" cy="0"/>
          <a:chOff x="0" y="0"/>
          <a:chExt cx="0" cy="0"/>
        </a:xfrm>
      </p:grpSpPr>
      <p:sp>
        <p:nvSpPr>
          <p:cNvPr id="197" name="Google Shape;197;p47"/>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8" name="Google Shape;198;p47"/>
          <p:cNvSpPr txBox="1">
            <a:spLocks noGrp="1"/>
          </p:cNvSpPr>
          <p:nvPr>
            <p:ph type="body" idx="1"/>
          </p:nvPr>
        </p:nvSpPr>
        <p:spPr>
          <a:xfrm>
            <a:off x="685800" y="4572000"/>
            <a:ext cx="31532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199" name="Google Shape;199;p47"/>
          <p:cNvSpPr txBox="1">
            <a:spLocks noGrp="1"/>
          </p:cNvSpPr>
          <p:nvPr>
            <p:ph type="body" idx="2"/>
          </p:nvPr>
        </p:nvSpPr>
        <p:spPr>
          <a:xfrm>
            <a:off x="3997080" y="4572000"/>
            <a:ext cx="3153240" cy="1066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00" name="Google Shape;200;p47"/>
          <p:cNvSpPr txBox="1">
            <a:spLocks noGrp="1"/>
          </p:cNvSpPr>
          <p:nvPr>
            <p:ph type="body" idx="3"/>
          </p:nvPr>
        </p:nvSpPr>
        <p:spPr>
          <a:xfrm>
            <a:off x="685800" y="5129280"/>
            <a:ext cx="31532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201"/>
        <p:cNvGrpSpPr/>
        <p:nvPr/>
      </p:nvGrpSpPr>
      <p:grpSpPr>
        <a:xfrm>
          <a:off x="0" y="0"/>
          <a:ext cx="0" cy="0"/>
          <a:chOff x="0" y="0"/>
          <a:chExt cx="0" cy="0"/>
        </a:xfrm>
      </p:grpSpPr>
      <p:sp>
        <p:nvSpPr>
          <p:cNvPr id="202" name="Google Shape;202;p48"/>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3" name="Google Shape;203;p48"/>
          <p:cNvSpPr txBox="1">
            <a:spLocks noGrp="1"/>
          </p:cNvSpPr>
          <p:nvPr>
            <p:ph type="body" idx="1"/>
          </p:nvPr>
        </p:nvSpPr>
        <p:spPr>
          <a:xfrm>
            <a:off x="685800" y="4572000"/>
            <a:ext cx="3153240" cy="1066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04" name="Google Shape;204;p48"/>
          <p:cNvSpPr txBox="1">
            <a:spLocks noGrp="1"/>
          </p:cNvSpPr>
          <p:nvPr>
            <p:ph type="body" idx="2"/>
          </p:nvPr>
        </p:nvSpPr>
        <p:spPr>
          <a:xfrm>
            <a:off x="3997080" y="4572000"/>
            <a:ext cx="31532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05" name="Google Shape;205;p48"/>
          <p:cNvSpPr txBox="1">
            <a:spLocks noGrp="1"/>
          </p:cNvSpPr>
          <p:nvPr>
            <p:ph type="body" idx="3"/>
          </p:nvPr>
        </p:nvSpPr>
        <p:spPr>
          <a:xfrm>
            <a:off x="3997080" y="5129280"/>
            <a:ext cx="31532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206"/>
        <p:cNvGrpSpPr/>
        <p:nvPr/>
      </p:nvGrpSpPr>
      <p:grpSpPr>
        <a:xfrm>
          <a:off x="0" y="0"/>
          <a:ext cx="0" cy="0"/>
          <a:chOff x="0" y="0"/>
          <a:chExt cx="0" cy="0"/>
        </a:xfrm>
      </p:grpSpPr>
      <p:sp>
        <p:nvSpPr>
          <p:cNvPr id="207" name="Google Shape;207;p49"/>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8" name="Google Shape;208;p49"/>
          <p:cNvSpPr txBox="1">
            <a:spLocks noGrp="1"/>
          </p:cNvSpPr>
          <p:nvPr>
            <p:ph type="body" idx="1"/>
          </p:nvPr>
        </p:nvSpPr>
        <p:spPr>
          <a:xfrm>
            <a:off x="685800" y="4572000"/>
            <a:ext cx="31532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09" name="Google Shape;209;p49"/>
          <p:cNvSpPr txBox="1">
            <a:spLocks noGrp="1"/>
          </p:cNvSpPr>
          <p:nvPr>
            <p:ph type="body" idx="2"/>
          </p:nvPr>
        </p:nvSpPr>
        <p:spPr>
          <a:xfrm>
            <a:off x="3997080" y="4572000"/>
            <a:ext cx="31532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10" name="Google Shape;210;p49"/>
          <p:cNvSpPr txBox="1">
            <a:spLocks noGrp="1"/>
          </p:cNvSpPr>
          <p:nvPr>
            <p:ph type="body" idx="3"/>
          </p:nvPr>
        </p:nvSpPr>
        <p:spPr>
          <a:xfrm>
            <a:off x="685800" y="5129280"/>
            <a:ext cx="64616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211"/>
        <p:cNvGrpSpPr/>
        <p:nvPr/>
      </p:nvGrpSpPr>
      <p:grpSpPr>
        <a:xfrm>
          <a:off x="0" y="0"/>
          <a:ext cx="0" cy="0"/>
          <a:chOff x="0" y="0"/>
          <a:chExt cx="0" cy="0"/>
        </a:xfrm>
      </p:grpSpPr>
      <p:sp>
        <p:nvSpPr>
          <p:cNvPr id="212" name="Google Shape;212;p50"/>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3" name="Google Shape;213;p50"/>
          <p:cNvSpPr txBox="1">
            <a:spLocks noGrp="1"/>
          </p:cNvSpPr>
          <p:nvPr>
            <p:ph type="body" idx="1"/>
          </p:nvPr>
        </p:nvSpPr>
        <p:spPr>
          <a:xfrm>
            <a:off x="685800" y="4572000"/>
            <a:ext cx="64616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14" name="Google Shape;214;p50"/>
          <p:cNvSpPr txBox="1">
            <a:spLocks noGrp="1"/>
          </p:cNvSpPr>
          <p:nvPr>
            <p:ph type="body" idx="2"/>
          </p:nvPr>
        </p:nvSpPr>
        <p:spPr>
          <a:xfrm>
            <a:off x="685800" y="5129280"/>
            <a:ext cx="64616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215"/>
        <p:cNvGrpSpPr/>
        <p:nvPr/>
      </p:nvGrpSpPr>
      <p:grpSpPr>
        <a:xfrm>
          <a:off x="0" y="0"/>
          <a:ext cx="0" cy="0"/>
          <a:chOff x="0" y="0"/>
          <a:chExt cx="0" cy="0"/>
        </a:xfrm>
      </p:grpSpPr>
      <p:sp>
        <p:nvSpPr>
          <p:cNvPr id="216" name="Google Shape;216;p51"/>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7" name="Google Shape;217;p51"/>
          <p:cNvSpPr txBox="1">
            <a:spLocks noGrp="1"/>
          </p:cNvSpPr>
          <p:nvPr>
            <p:ph type="body" idx="1"/>
          </p:nvPr>
        </p:nvSpPr>
        <p:spPr>
          <a:xfrm>
            <a:off x="685800" y="4572000"/>
            <a:ext cx="31532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18" name="Google Shape;218;p51"/>
          <p:cNvSpPr txBox="1">
            <a:spLocks noGrp="1"/>
          </p:cNvSpPr>
          <p:nvPr>
            <p:ph type="body" idx="2"/>
          </p:nvPr>
        </p:nvSpPr>
        <p:spPr>
          <a:xfrm>
            <a:off x="3997080" y="4572000"/>
            <a:ext cx="31532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19" name="Google Shape;219;p51"/>
          <p:cNvSpPr txBox="1">
            <a:spLocks noGrp="1"/>
          </p:cNvSpPr>
          <p:nvPr>
            <p:ph type="body" idx="3"/>
          </p:nvPr>
        </p:nvSpPr>
        <p:spPr>
          <a:xfrm>
            <a:off x="685800" y="5129280"/>
            <a:ext cx="31532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20" name="Google Shape;220;p51"/>
          <p:cNvSpPr txBox="1">
            <a:spLocks noGrp="1"/>
          </p:cNvSpPr>
          <p:nvPr>
            <p:ph type="body" idx="4"/>
          </p:nvPr>
        </p:nvSpPr>
        <p:spPr>
          <a:xfrm>
            <a:off x="3997080" y="5129280"/>
            <a:ext cx="31532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221"/>
        <p:cNvGrpSpPr/>
        <p:nvPr/>
      </p:nvGrpSpPr>
      <p:grpSpPr>
        <a:xfrm>
          <a:off x="0" y="0"/>
          <a:ext cx="0" cy="0"/>
          <a:chOff x="0" y="0"/>
          <a:chExt cx="0" cy="0"/>
        </a:xfrm>
      </p:grpSpPr>
      <p:sp>
        <p:nvSpPr>
          <p:cNvPr id="222" name="Google Shape;222;p52"/>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3" name="Google Shape;223;p52"/>
          <p:cNvSpPr txBox="1">
            <a:spLocks noGrp="1"/>
          </p:cNvSpPr>
          <p:nvPr>
            <p:ph type="body" idx="1"/>
          </p:nvPr>
        </p:nvSpPr>
        <p:spPr>
          <a:xfrm>
            <a:off x="685800" y="4572000"/>
            <a:ext cx="20804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24" name="Google Shape;224;p52"/>
          <p:cNvSpPr txBox="1">
            <a:spLocks noGrp="1"/>
          </p:cNvSpPr>
          <p:nvPr>
            <p:ph type="body" idx="2"/>
          </p:nvPr>
        </p:nvSpPr>
        <p:spPr>
          <a:xfrm>
            <a:off x="2870640" y="4572000"/>
            <a:ext cx="20804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25" name="Google Shape;225;p52"/>
          <p:cNvSpPr txBox="1">
            <a:spLocks noGrp="1"/>
          </p:cNvSpPr>
          <p:nvPr>
            <p:ph type="body" idx="3"/>
          </p:nvPr>
        </p:nvSpPr>
        <p:spPr>
          <a:xfrm>
            <a:off x="5055480" y="4572000"/>
            <a:ext cx="20804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26" name="Google Shape;226;p52"/>
          <p:cNvSpPr txBox="1">
            <a:spLocks noGrp="1"/>
          </p:cNvSpPr>
          <p:nvPr>
            <p:ph type="body" idx="4"/>
          </p:nvPr>
        </p:nvSpPr>
        <p:spPr>
          <a:xfrm>
            <a:off x="685800" y="5129280"/>
            <a:ext cx="20804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27" name="Google Shape;227;p52"/>
          <p:cNvSpPr txBox="1">
            <a:spLocks noGrp="1"/>
          </p:cNvSpPr>
          <p:nvPr>
            <p:ph type="body" idx="5"/>
          </p:nvPr>
        </p:nvSpPr>
        <p:spPr>
          <a:xfrm>
            <a:off x="2870640" y="5129280"/>
            <a:ext cx="20804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228" name="Google Shape;228;p52"/>
          <p:cNvSpPr txBox="1">
            <a:spLocks noGrp="1"/>
          </p:cNvSpPr>
          <p:nvPr>
            <p:ph type="body" idx="6"/>
          </p:nvPr>
        </p:nvSpPr>
        <p:spPr>
          <a:xfrm>
            <a:off x="5055480" y="5129280"/>
            <a:ext cx="2080440" cy="508680"/>
          </a:xfrm>
          <a:prstGeom prst="rect">
            <a:avLst/>
          </a:prstGeom>
          <a:noFill/>
          <a:ln>
            <a:noFill/>
          </a:ln>
        </p:spPr>
        <p:txBody>
          <a:bodyPr spcFirstLastPara="1" wrap="square" lIns="0" tIns="0" rIns="0" bIns="0" anchor="b"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4"/>
        <p:cNvGrpSpPr/>
        <p:nvPr/>
      </p:nvGrpSpPr>
      <p:grpSpPr>
        <a:xfrm>
          <a:off x="0" y="0"/>
          <a:ext cx="0" cy="0"/>
          <a:chOff x="0" y="0"/>
          <a:chExt cx="0" cy="0"/>
        </a:xfrm>
      </p:grpSpPr>
      <p:sp>
        <p:nvSpPr>
          <p:cNvPr id="25" name="Google Shape;25;p6"/>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26"/>
        <p:cNvGrpSpPr/>
        <p:nvPr/>
      </p:nvGrpSpPr>
      <p:grpSpPr>
        <a:xfrm>
          <a:off x="0" y="0"/>
          <a:ext cx="0" cy="0"/>
          <a:chOff x="0" y="0"/>
          <a:chExt cx="0" cy="0"/>
        </a:xfrm>
      </p:grpSpPr>
      <p:sp>
        <p:nvSpPr>
          <p:cNvPr id="27" name="Google Shape;27;p7"/>
          <p:cNvSpPr txBox="1">
            <a:spLocks noGrp="1"/>
          </p:cNvSpPr>
          <p:nvPr>
            <p:ph type="subTitle" idx="1"/>
          </p:nvPr>
        </p:nvSpPr>
        <p:spPr>
          <a:xfrm>
            <a:off x="685800" y="1905120"/>
            <a:ext cx="7543800" cy="12024721"/>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8"/>
          <p:cNvSpPr txBox="1">
            <a:spLocks noGrp="1"/>
          </p:cNvSpPr>
          <p:nvPr>
            <p:ph type="body" idx="1"/>
          </p:nvPr>
        </p:nvSpPr>
        <p:spPr>
          <a:xfrm>
            <a:off x="685800" y="457200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1" name="Google Shape;31;p8"/>
          <p:cNvSpPr txBox="1">
            <a:spLocks noGrp="1"/>
          </p:cNvSpPr>
          <p:nvPr>
            <p:ph type="body" idx="2"/>
          </p:nvPr>
        </p:nvSpPr>
        <p:spPr>
          <a:xfrm>
            <a:off x="3997080" y="4572000"/>
            <a:ext cx="3153240" cy="1066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2" name="Google Shape;32;p8"/>
          <p:cNvSpPr txBox="1">
            <a:spLocks noGrp="1"/>
          </p:cNvSpPr>
          <p:nvPr>
            <p:ph type="body" idx="3"/>
          </p:nvPr>
        </p:nvSpPr>
        <p:spPr>
          <a:xfrm>
            <a:off x="685800" y="512928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9"/>
          <p:cNvSpPr txBox="1">
            <a:spLocks noGrp="1"/>
          </p:cNvSpPr>
          <p:nvPr>
            <p:ph type="body" idx="1"/>
          </p:nvPr>
        </p:nvSpPr>
        <p:spPr>
          <a:xfrm>
            <a:off x="685800" y="4572000"/>
            <a:ext cx="3153240" cy="1066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6" name="Google Shape;36;p9"/>
          <p:cNvSpPr txBox="1">
            <a:spLocks noGrp="1"/>
          </p:cNvSpPr>
          <p:nvPr>
            <p:ph type="body" idx="2"/>
          </p:nvPr>
        </p:nvSpPr>
        <p:spPr>
          <a:xfrm>
            <a:off x="3997080" y="457200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37" name="Google Shape;37;p9"/>
          <p:cNvSpPr txBox="1">
            <a:spLocks noGrp="1"/>
          </p:cNvSpPr>
          <p:nvPr>
            <p:ph type="body" idx="3"/>
          </p:nvPr>
        </p:nvSpPr>
        <p:spPr>
          <a:xfrm>
            <a:off x="3997080" y="512928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38"/>
        <p:cNvGrpSpPr/>
        <p:nvPr/>
      </p:nvGrpSpPr>
      <p:grpSpPr>
        <a:xfrm>
          <a:off x="0" y="0"/>
          <a:ext cx="0" cy="0"/>
          <a:chOff x="0" y="0"/>
          <a:chExt cx="0" cy="0"/>
        </a:xfrm>
      </p:grpSpPr>
      <p:sp>
        <p:nvSpPr>
          <p:cNvPr id="39" name="Google Shape;39;p10"/>
          <p:cNvSpPr txBox="1">
            <a:spLocks noGrp="1"/>
          </p:cNvSpPr>
          <p:nvPr>
            <p:ph type="title"/>
          </p:nvPr>
        </p:nvSpPr>
        <p:spPr>
          <a:xfrm>
            <a:off x="685800" y="1905120"/>
            <a:ext cx="7543800" cy="2593800"/>
          </a:xfrm>
          <a:prstGeom prst="rect">
            <a:avLst/>
          </a:prstGeom>
          <a:noFill/>
          <a:ln>
            <a:noFill/>
          </a:ln>
        </p:spPr>
        <p:txBody>
          <a:bodyPr spcFirstLastPara="1" wrap="square" lIns="0" tIns="0" rIns="0" bIns="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0"/>
          <p:cNvSpPr txBox="1">
            <a:spLocks noGrp="1"/>
          </p:cNvSpPr>
          <p:nvPr>
            <p:ph type="body" idx="1"/>
          </p:nvPr>
        </p:nvSpPr>
        <p:spPr>
          <a:xfrm>
            <a:off x="685800" y="457200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1" name="Google Shape;41;p10"/>
          <p:cNvSpPr txBox="1">
            <a:spLocks noGrp="1"/>
          </p:cNvSpPr>
          <p:nvPr>
            <p:ph type="body" idx="2"/>
          </p:nvPr>
        </p:nvSpPr>
        <p:spPr>
          <a:xfrm>
            <a:off x="3997080" y="4572000"/>
            <a:ext cx="31532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
        <p:nvSpPr>
          <p:cNvPr id="42" name="Google Shape;42;p10"/>
          <p:cNvSpPr txBox="1">
            <a:spLocks noGrp="1"/>
          </p:cNvSpPr>
          <p:nvPr>
            <p:ph type="body" idx="3"/>
          </p:nvPr>
        </p:nvSpPr>
        <p:spPr>
          <a:xfrm>
            <a:off x="685800" y="5129280"/>
            <a:ext cx="6461640" cy="508680"/>
          </a:xfrm>
          <a:prstGeom prst="rect">
            <a:avLst/>
          </a:prstGeom>
          <a:noFill/>
          <a:ln>
            <a:noFill/>
          </a:ln>
        </p:spPr>
        <p:txBody>
          <a:bodyPr spcFirstLastPara="1" wrap="square" lIns="0" tIns="0" rIns="0" bIns="0" anchor="t" anchorCtr="0">
            <a:noAutofit/>
          </a:bodyPr>
          <a:lstStyle>
            <a:lvl1pPr marL="457200" lvl="0" indent="-228600" algn="l">
              <a:spcBef>
                <a:spcPts val="0"/>
              </a:spcBef>
              <a:spcAft>
                <a:spcPts val="0"/>
              </a:spcAft>
              <a:buSzPts val="1400"/>
              <a:buNone/>
              <a:defRPr/>
            </a:lvl1pPr>
            <a:lvl2pPr marL="914400" lvl="1" indent="-228600" algn="l">
              <a:spcBef>
                <a:spcPts val="0"/>
              </a:spcBef>
              <a:spcAft>
                <a:spcPts val="0"/>
              </a:spcAft>
              <a:buSzPts val="1400"/>
              <a:buNone/>
              <a:defRPr/>
            </a:lvl2pPr>
            <a:lvl3pPr marL="1371600" lvl="2" indent="-228600" algn="l">
              <a:spcBef>
                <a:spcPts val="0"/>
              </a:spcBef>
              <a:spcAft>
                <a:spcPts val="0"/>
              </a:spcAft>
              <a:buSzPts val="1400"/>
              <a:buNone/>
              <a:defRPr/>
            </a:lvl3pPr>
            <a:lvl4pPr marL="1828800" lvl="3" indent="-228600" algn="l">
              <a:spcBef>
                <a:spcPts val="0"/>
              </a:spcBef>
              <a:spcAft>
                <a:spcPts val="0"/>
              </a:spcAft>
              <a:buSzPts val="1400"/>
              <a:buNone/>
              <a:defRPr/>
            </a:lvl4pPr>
            <a:lvl5pPr marL="2286000" lvl="4" indent="-228600" algn="l">
              <a:spcBef>
                <a:spcPts val="0"/>
              </a:spcBef>
              <a:spcAft>
                <a:spcPts val="0"/>
              </a:spcAft>
              <a:buSzPts val="1400"/>
              <a:buNone/>
              <a:defRPr/>
            </a:lvl5pPr>
            <a:lvl6pPr marL="2743200" lvl="5" indent="-228600" algn="l">
              <a:spcBef>
                <a:spcPts val="0"/>
              </a:spcBef>
              <a:spcAft>
                <a:spcPts val="0"/>
              </a:spcAft>
              <a:buSzPts val="1400"/>
              <a:buNone/>
              <a:defRPr/>
            </a:lvl6pPr>
            <a:lvl7pPr marL="3200400" lvl="6" indent="-228600" algn="l">
              <a:spcBef>
                <a:spcPts val="0"/>
              </a:spcBef>
              <a:spcAft>
                <a:spcPts val="0"/>
              </a:spcAft>
              <a:buSzPts val="1400"/>
              <a:buNone/>
              <a:defRPr/>
            </a:lvl7pPr>
            <a:lvl8pPr marL="3657600" lvl="7" indent="-228600" algn="l">
              <a:spcBef>
                <a:spcPts val="0"/>
              </a:spcBef>
              <a:spcAft>
                <a:spcPts val="0"/>
              </a:spcAft>
              <a:buSzPts val="1400"/>
              <a:buNone/>
              <a:defRPr/>
            </a:lvl8pPr>
            <a:lvl9pPr marL="4114800" lvl="8" indent="-228600" algn="l">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Shape 5"/>
        <p:cNvGrpSpPr/>
        <p:nvPr/>
      </p:nvGrpSpPr>
      <p:grpSpPr>
        <a:xfrm>
          <a:off x="0" y="0"/>
          <a:ext cx="0" cy="0"/>
          <a:chOff x="0" y="0"/>
          <a:chExt cx="0" cy="0"/>
        </a:xfrm>
      </p:grpSpPr>
      <p:sp>
        <p:nvSpPr>
          <p:cNvPr id="6" name="Google Shape;6;p1"/>
          <p:cNvSpPr/>
          <p:nvPr/>
        </p:nvSpPr>
        <p:spPr>
          <a:xfrm>
            <a:off x="8458200" y="0"/>
            <a:ext cx="685800" cy="6858000"/>
          </a:xfrm>
          <a:custGeom>
            <a:avLst/>
            <a:gdLst/>
            <a:ahLst/>
            <a:cxnLst/>
            <a:rect l="l" t="t" r="r" b="b"/>
            <a:pathLst>
              <a:path w="21600" h="21600" extrusionOk="0">
                <a:moveTo>
                  <a:pt x="0" y="0"/>
                </a:moveTo>
                <a:lnTo>
                  <a:pt x="21600" y="0"/>
                </a:lnTo>
                <a:lnTo>
                  <a:pt x="21600" y="21600"/>
                </a:lnTo>
                <a:lnTo>
                  <a:pt x="0" y="21600"/>
                </a:lnTo>
                <a:close/>
              </a:path>
            </a:pathLst>
          </a:custGeom>
          <a:solidFill>
            <a:srgbClr val="675E47"/>
          </a:solidFill>
          <a:ln>
            <a:noFill/>
          </a:ln>
        </p:spPr>
      </p:sp>
      <p:sp>
        <p:nvSpPr>
          <p:cNvPr id="7" name="Google Shape;7;p1"/>
          <p:cNvSpPr/>
          <p:nvPr/>
        </p:nvSpPr>
        <p:spPr>
          <a:xfrm>
            <a:off x="8458200" y="5486400"/>
            <a:ext cx="685800" cy="685800"/>
          </a:xfrm>
          <a:custGeom>
            <a:avLst/>
            <a:gdLst/>
            <a:ahLst/>
            <a:cxnLst/>
            <a:rect l="l" t="t" r="r" b="b"/>
            <a:pathLst>
              <a:path w="21600" h="21600" extrusionOk="0">
                <a:moveTo>
                  <a:pt x="0" y="0"/>
                </a:moveTo>
                <a:lnTo>
                  <a:pt x="21600" y="0"/>
                </a:lnTo>
                <a:lnTo>
                  <a:pt x="21600" y="21600"/>
                </a:lnTo>
                <a:lnTo>
                  <a:pt x="0" y="21600"/>
                </a:lnTo>
                <a:close/>
              </a:path>
            </a:pathLst>
          </a:custGeom>
          <a:solidFill>
            <a:srgbClr val="A9A57C"/>
          </a:solidFill>
          <a:ln>
            <a:noFill/>
          </a:ln>
        </p:spPr>
      </p:sp>
      <p:sp>
        <p:nvSpPr>
          <p:cNvPr id="8" name="Google Shape;8;p1"/>
          <p:cNvSpPr txBox="1">
            <a:spLocks noGrp="1"/>
          </p:cNvSpPr>
          <p:nvPr>
            <p:ph type="title"/>
          </p:nvPr>
        </p:nvSpPr>
        <p:spPr>
          <a:xfrm>
            <a:off x="685800" y="1905120"/>
            <a:ext cx="7543800" cy="25938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9" name="Google Shape;9;p1"/>
          <p:cNvSpPr txBox="1">
            <a:spLocks noGrp="1"/>
          </p:cNvSpPr>
          <p:nvPr>
            <p:ph type="dt" idx="10"/>
          </p:nvPr>
        </p:nvSpPr>
        <p:spPr>
          <a:xfrm rot="-5400000">
            <a:off x="7551360" y="1645920"/>
            <a:ext cx="2438280" cy="3657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0" name="Google Shape;10;p1"/>
          <p:cNvSpPr txBox="1">
            <a:spLocks noGrp="1"/>
          </p:cNvSpPr>
          <p:nvPr>
            <p:ph type="ftr" idx="11"/>
          </p:nvPr>
        </p:nvSpPr>
        <p:spPr>
          <a:xfrm rot="-5400000">
            <a:off x="7587000" y="4048560"/>
            <a:ext cx="2367360" cy="3657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1" name="Google Shape;11;p1"/>
          <p:cNvSpPr txBox="1">
            <a:spLocks noGrp="1"/>
          </p:cNvSpPr>
          <p:nvPr>
            <p:ph type="sldNum" idx="12"/>
          </p:nvPr>
        </p:nvSpPr>
        <p:spPr>
          <a:xfrm>
            <a:off x="8531640" y="5649120"/>
            <a:ext cx="548640" cy="396360"/>
          </a:xfrm>
          <a:prstGeom prst="rect">
            <a:avLst/>
          </a:prstGeom>
          <a:noFill/>
          <a:ln>
            <a:noFill/>
          </a:ln>
        </p:spPr>
        <p:txBody>
          <a:bodyPr spcFirstLastPara="1" wrap="square" lIns="0" tIns="0" rIns="0" bIns="0" anchor="ctr" anchorCtr="1">
            <a:noAutofit/>
          </a:bodyPr>
          <a:lstStyle>
            <a:lvl1pPr marL="0" marR="0" lvl="0" indent="0" algn="ctr" rtl="0">
              <a:lnSpc>
                <a:spcPct val="100000"/>
              </a:lnSpc>
              <a:spcBef>
                <a:spcPts val="0"/>
              </a:spcBef>
              <a:buNone/>
              <a:defRPr sz="1800" b="0" i="0" u="none" strike="noStrike" cap="none">
                <a:solidFill>
                  <a:srgbClr val="FFFFFF"/>
                </a:solidFill>
                <a:latin typeface="Calibri"/>
                <a:ea typeface="Calibri"/>
                <a:cs typeface="Calibri"/>
                <a:sym typeface="Calibri"/>
              </a:defRPr>
            </a:lvl1pPr>
            <a:lvl2pPr marL="0" marR="0" lvl="1" indent="0" algn="ctr" rtl="0">
              <a:lnSpc>
                <a:spcPct val="100000"/>
              </a:lnSpc>
              <a:spcBef>
                <a:spcPts val="0"/>
              </a:spcBef>
              <a:buNone/>
              <a:defRPr sz="1800" b="0" i="0" u="none" strike="noStrike" cap="none">
                <a:solidFill>
                  <a:srgbClr val="FFFFFF"/>
                </a:solidFill>
                <a:latin typeface="Calibri"/>
                <a:ea typeface="Calibri"/>
                <a:cs typeface="Calibri"/>
                <a:sym typeface="Calibri"/>
              </a:defRPr>
            </a:lvl2pPr>
            <a:lvl3pPr marL="0" marR="0" lvl="2" indent="0" algn="ctr" rtl="0">
              <a:lnSpc>
                <a:spcPct val="100000"/>
              </a:lnSpc>
              <a:spcBef>
                <a:spcPts val="0"/>
              </a:spcBef>
              <a:buNone/>
              <a:defRPr sz="1800" b="0" i="0" u="none" strike="noStrike" cap="none">
                <a:solidFill>
                  <a:srgbClr val="FFFFFF"/>
                </a:solidFill>
                <a:latin typeface="Calibri"/>
                <a:ea typeface="Calibri"/>
                <a:cs typeface="Calibri"/>
                <a:sym typeface="Calibri"/>
              </a:defRPr>
            </a:lvl3pPr>
            <a:lvl4pPr marL="0" marR="0" lvl="3" indent="0" algn="ctr" rtl="0">
              <a:lnSpc>
                <a:spcPct val="100000"/>
              </a:lnSpc>
              <a:spcBef>
                <a:spcPts val="0"/>
              </a:spcBef>
              <a:buNone/>
              <a:defRPr sz="1800" b="0" i="0" u="none" strike="noStrike" cap="none">
                <a:solidFill>
                  <a:srgbClr val="FFFFFF"/>
                </a:solidFill>
                <a:latin typeface="Calibri"/>
                <a:ea typeface="Calibri"/>
                <a:cs typeface="Calibri"/>
                <a:sym typeface="Calibri"/>
              </a:defRPr>
            </a:lvl4pPr>
            <a:lvl5pPr marL="0" marR="0" lvl="4" indent="0" algn="ctr" rtl="0">
              <a:lnSpc>
                <a:spcPct val="100000"/>
              </a:lnSpc>
              <a:spcBef>
                <a:spcPts val="0"/>
              </a:spcBef>
              <a:buNone/>
              <a:defRPr sz="1800" b="0" i="0" u="none" strike="noStrike" cap="none">
                <a:solidFill>
                  <a:srgbClr val="FFFFFF"/>
                </a:solidFill>
                <a:latin typeface="Calibri"/>
                <a:ea typeface="Calibri"/>
                <a:cs typeface="Calibri"/>
                <a:sym typeface="Calibri"/>
              </a:defRPr>
            </a:lvl5pPr>
            <a:lvl6pPr marL="0" marR="0" lvl="5" indent="0" algn="ctr" rtl="0">
              <a:lnSpc>
                <a:spcPct val="100000"/>
              </a:lnSpc>
              <a:spcBef>
                <a:spcPts val="0"/>
              </a:spcBef>
              <a:buNone/>
              <a:defRPr sz="1800" b="0" i="0" u="none" strike="noStrike" cap="none">
                <a:solidFill>
                  <a:srgbClr val="FFFFFF"/>
                </a:solidFill>
                <a:latin typeface="Calibri"/>
                <a:ea typeface="Calibri"/>
                <a:cs typeface="Calibri"/>
                <a:sym typeface="Calibri"/>
              </a:defRPr>
            </a:lvl6pPr>
            <a:lvl7pPr marL="0" marR="0" lvl="6" indent="0" algn="ctr" rtl="0">
              <a:lnSpc>
                <a:spcPct val="100000"/>
              </a:lnSpc>
              <a:spcBef>
                <a:spcPts val="0"/>
              </a:spcBef>
              <a:buNone/>
              <a:defRPr sz="1800" b="0" i="0" u="none" strike="noStrike" cap="none">
                <a:solidFill>
                  <a:srgbClr val="FFFFFF"/>
                </a:solidFill>
                <a:latin typeface="Calibri"/>
                <a:ea typeface="Calibri"/>
                <a:cs typeface="Calibri"/>
                <a:sym typeface="Calibri"/>
              </a:defRPr>
            </a:lvl7pPr>
            <a:lvl8pPr marL="0" marR="0" lvl="7" indent="0" algn="ctr" rtl="0">
              <a:lnSpc>
                <a:spcPct val="100000"/>
              </a:lnSpc>
              <a:spcBef>
                <a:spcPts val="0"/>
              </a:spcBef>
              <a:buNone/>
              <a:defRPr sz="1800" b="0" i="0" u="none" strike="noStrike" cap="none">
                <a:solidFill>
                  <a:srgbClr val="FFFFFF"/>
                </a:solidFill>
                <a:latin typeface="Calibri"/>
                <a:ea typeface="Calibri"/>
                <a:cs typeface="Calibri"/>
                <a:sym typeface="Calibri"/>
              </a:defRPr>
            </a:lvl8pPr>
            <a:lvl9pPr marL="0" marR="0" lvl="8" indent="0" algn="ctr" rtl="0">
              <a:lnSpc>
                <a:spcPct val="100000"/>
              </a:lnSpc>
              <a:spcBef>
                <a:spcPts val="0"/>
              </a:spcBef>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GB"/>
              <a:t>‹#›</a:t>
            </a:fld>
            <a:endParaRPr>
              <a:solidFill>
                <a:srgbClr val="000000"/>
              </a:solidFill>
              <a:latin typeface="Times New Roman"/>
              <a:ea typeface="Times New Roman"/>
              <a:cs typeface="Times New Roman"/>
              <a:sym typeface="Times New Roman"/>
            </a:endParaRPr>
          </a:p>
        </p:txBody>
      </p:sp>
      <p:sp>
        <p:nvSpPr>
          <p:cNvPr id="12" name="Google Shape;12;p1"/>
          <p:cNvSpPr txBox="1">
            <a:spLocks noGrp="1"/>
          </p:cNvSpPr>
          <p:nvPr>
            <p:ph type="body" idx="1"/>
          </p:nvPr>
        </p:nvSpPr>
        <p:spPr>
          <a:xfrm>
            <a:off x="457200" y="1604520"/>
            <a:ext cx="8229240" cy="3977280"/>
          </a:xfrm>
          <a:prstGeom prst="rect">
            <a:avLst/>
          </a:prstGeom>
          <a:noFill/>
          <a:ln>
            <a:noFill/>
          </a:ln>
        </p:spPr>
        <p:txBody>
          <a:bodyPr spcFirstLastPara="1" wrap="square" lIns="0" tIns="0" rIns="0" bIns="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Shape 61"/>
        <p:cNvGrpSpPr/>
        <p:nvPr/>
      </p:nvGrpSpPr>
      <p:grpSpPr>
        <a:xfrm>
          <a:off x="0" y="0"/>
          <a:ext cx="0" cy="0"/>
          <a:chOff x="0" y="0"/>
          <a:chExt cx="0" cy="0"/>
        </a:xfrm>
      </p:grpSpPr>
      <p:sp>
        <p:nvSpPr>
          <p:cNvPr id="62" name="Google Shape;62;p14"/>
          <p:cNvSpPr txBox="1">
            <a:spLocks noGrp="1"/>
          </p:cNvSpPr>
          <p:nvPr>
            <p:ph type="title"/>
          </p:nvPr>
        </p:nvSpPr>
        <p:spPr>
          <a:xfrm>
            <a:off x="457200" y="274680"/>
            <a:ext cx="7620120" cy="11430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63" name="Google Shape;63;p14"/>
          <p:cNvSpPr txBox="1">
            <a:spLocks noGrp="1"/>
          </p:cNvSpPr>
          <p:nvPr>
            <p:ph type="body" idx="1"/>
          </p:nvPr>
        </p:nvSpPr>
        <p:spPr>
          <a:xfrm>
            <a:off x="457200" y="1600200"/>
            <a:ext cx="7620120" cy="48006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64" name="Google Shape;64;p14"/>
          <p:cNvSpPr/>
          <p:nvPr/>
        </p:nvSpPr>
        <p:spPr>
          <a:xfrm>
            <a:off x="8458200" y="0"/>
            <a:ext cx="685800" cy="6858000"/>
          </a:xfrm>
          <a:custGeom>
            <a:avLst/>
            <a:gdLst/>
            <a:ahLst/>
            <a:cxnLst/>
            <a:rect l="l" t="t" r="r" b="b"/>
            <a:pathLst>
              <a:path w="21600" h="21600" extrusionOk="0">
                <a:moveTo>
                  <a:pt x="0" y="0"/>
                </a:moveTo>
                <a:lnTo>
                  <a:pt x="21600" y="0"/>
                </a:lnTo>
                <a:lnTo>
                  <a:pt x="21600" y="21600"/>
                </a:lnTo>
                <a:lnTo>
                  <a:pt x="0" y="21600"/>
                </a:lnTo>
                <a:close/>
              </a:path>
            </a:pathLst>
          </a:custGeom>
          <a:solidFill>
            <a:srgbClr val="675E47"/>
          </a:solidFill>
          <a:ln>
            <a:noFill/>
          </a:ln>
        </p:spPr>
      </p:sp>
      <p:sp>
        <p:nvSpPr>
          <p:cNvPr id="65" name="Google Shape;65;p14"/>
          <p:cNvSpPr/>
          <p:nvPr/>
        </p:nvSpPr>
        <p:spPr>
          <a:xfrm>
            <a:off x="8458200" y="5486400"/>
            <a:ext cx="685800" cy="685800"/>
          </a:xfrm>
          <a:custGeom>
            <a:avLst/>
            <a:gdLst/>
            <a:ahLst/>
            <a:cxnLst/>
            <a:rect l="l" t="t" r="r" b="b"/>
            <a:pathLst>
              <a:path w="21600" h="21600" extrusionOk="0">
                <a:moveTo>
                  <a:pt x="0" y="0"/>
                </a:moveTo>
                <a:lnTo>
                  <a:pt x="21600" y="0"/>
                </a:lnTo>
                <a:lnTo>
                  <a:pt x="21600" y="21600"/>
                </a:lnTo>
                <a:lnTo>
                  <a:pt x="0" y="21600"/>
                </a:lnTo>
                <a:close/>
              </a:path>
            </a:pathLst>
          </a:custGeom>
          <a:solidFill>
            <a:srgbClr val="A9A57C"/>
          </a:solidFill>
          <a:ln>
            <a:noFill/>
          </a:ln>
        </p:spPr>
      </p:sp>
      <p:sp>
        <p:nvSpPr>
          <p:cNvPr id="66" name="Google Shape;66;p14"/>
          <p:cNvSpPr txBox="1">
            <a:spLocks noGrp="1"/>
          </p:cNvSpPr>
          <p:nvPr>
            <p:ph type="sldNum" idx="12"/>
          </p:nvPr>
        </p:nvSpPr>
        <p:spPr>
          <a:xfrm>
            <a:off x="8531640" y="5649120"/>
            <a:ext cx="548640" cy="396360"/>
          </a:xfrm>
          <a:prstGeom prst="rect">
            <a:avLst/>
          </a:prstGeom>
          <a:noFill/>
          <a:ln>
            <a:noFill/>
          </a:ln>
        </p:spPr>
        <p:txBody>
          <a:bodyPr spcFirstLastPara="1" wrap="square" lIns="0" tIns="0" rIns="0" bIns="0" anchor="ctr" anchorCtr="1">
            <a:noAutofit/>
          </a:bodyPr>
          <a:lstStyle>
            <a:lvl1pPr marL="0" marR="0" lvl="0" indent="0" algn="ctr" rtl="0">
              <a:lnSpc>
                <a:spcPct val="100000"/>
              </a:lnSpc>
              <a:spcBef>
                <a:spcPts val="0"/>
              </a:spcBef>
              <a:buNone/>
              <a:defRPr sz="1800" b="0" i="0" u="none" strike="noStrike" cap="none">
                <a:solidFill>
                  <a:srgbClr val="FFFFFF"/>
                </a:solidFill>
                <a:latin typeface="Calibri"/>
                <a:ea typeface="Calibri"/>
                <a:cs typeface="Calibri"/>
                <a:sym typeface="Calibri"/>
              </a:defRPr>
            </a:lvl1pPr>
            <a:lvl2pPr marL="0" marR="0" lvl="1" indent="0" algn="ctr" rtl="0">
              <a:lnSpc>
                <a:spcPct val="100000"/>
              </a:lnSpc>
              <a:spcBef>
                <a:spcPts val="0"/>
              </a:spcBef>
              <a:buNone/>
              <a:defRPr sz="1800" b="0" i="0" u="none" strike="noStrike" cap="none">
                <a:solidFill>
                  <a:srgbClr val="FFFFFF"/>
                </a:solidFill>
                <a:latin typeface="Calibri"/>
                <a:ea typeface="Calibri"/>
                <a:cs typeface="Calibri"/>
                <a:sym typeface="Calibri"/>
              </a:defRPr>
            </a:lvl2pPr>
            <a:lvl3pPr marL="0" marR="0" lvl="2" indent="0" algn="ctr" rtl="0">
              <a:lnSpc>
                <a:spcPct val="100000"/>
              </a:lnSpc>
              <a:spcBef>
                <a:spcPts val="0"/>
              </a:spcBef>
              <a:buNone/>
              <a:defRPr sz="1800" b="0" i="0" u="none" strike="noStrike" cap="none">
                <a:solidFill>
                  <a:srgbClr val="FFFFFF"/>
                </a:solidFill>
                <a:latin typeface="Calibri"/>
                <a:ea typeface="Calibri"/>
                <a:cs typeface="Calibri"/>
                <a:sym typeface="Calibri"/>
              </a:defRPr>
            </a:lvl3pPr>
            <a:lvl4pPr marL="0" marR="0" lvl="3" indent="0" algn="ctr" rtl="0">
              <a:lnSpc>
                <a:spcPct val="100000"/>
              </a:lnSpc>
              <a:spcBef>
                <a:spcPts val="0"/>
              </a:spcBef>
              <a:buNone/>
              <a:defRPr sz="1800" b="0" i="0" u="none" strike="noStrike" cap="none">
                <a:solidFill>
                  <a:srgbClr val="FFFFFF"/>
                </a:solidFill>
                <a:latin typeface="Calibri"/>
                <a:ea typeface="Calibri"/>
                <a:cs typeface="Calibri"/>
                <a:sym typeface="Calibri"/>
              </a:defRPr>
            </a:lvl4pPr>
            <a:lvl5pPr marL="0" marR="0" lvl="4" indent="0" algn="ctr" rtl="0">
              <a:lnSpc>
                <a:spcPct val="100000"/>
              </a:lnSpc>
              <a:spcBef>
                <a:spcPts val="0"/>
              </a:spcBef>
              <a:buNone/>
              <a:defRPr sz="1800" b="0" i="0" u="none" strike="noStrike" cap="none">
                <a:solidFill>
                  <a:srgbClr val="FFFFFF"/>
                </a:solidFill>
                <a:latin typeface="Calibri"/>
                <a:ea typeface="Calibri"/>
                <a:cs typeface="Calibri"/>
                <a:sym typeface="Calibri"/>
              </a:defRPr>
            </a:lvl5pPr>
            <a:lvl6pPr marL="0" marR="0" lvl="5" indent="0" algn="ctr" rtl="0">
              <a:lnSpc>
                <a:spcPct val="100000"/>
              </a:lnSpc>
              <a:spcBef>
                <a:spcPts val="0"/>
              </a:spcBef>
              <a:buNone/>
              <a:defRPr sz="1800" b="0" i="0" u="none" strike="noStrike" cap="none">
                <a:solidFill>
                  <a:srgbClr val="FFFFFF"/>
                </a:solidFill>
                <a:latin typeface="Calibri"/>
                <a:ea typeface="Calibri"/>
                <a:cs typeface="Calibri"/>
                <a:sym typeface="Calibri"/>
              </a:defRPr>
            </a:lvl6pPr>
            <a:lvl7pPr marL="0" marR="0" lvl="6" indent="0" algn="ctr" rtl="0">
              <a:lnSpc>
                <a:spcPct val="100000"/>
              </a:lnSpc>
              <a:spcBef>
                <a:spcPts val="0"/>
              </a:spcBef>
              <a:buNone/>
              <a:defRPr sz="1800" b="0" i="0" u="none" strike="noStrike" cap="none">
                <a:solidFill>
                  <a:srgbClr val="FFFFFF"/>
                </a:solidFill>
                <a:latin typeface="Calibri"/>
                <a:ea typeface="Calibri"/>
                <a:cs typeface="Calibri"/>
                <a:sym typeface="Calibri"/>
              </a:defRPr>
            </a:lvl7pPr>
            <a:lvl8pPr marL="0" marR="0" lvl="7" indent="0" algn="ctr" rtl="0">
              <a:lnSpc>
                <a:spcPct val="100000"/>
              </a:lnSpc>
              <a:spcBef>
                <a:spcPts val="0"/>
              </a:spcBef>
              <a:buNone/>
              <a:defRPr sz="1800" b="0" i="0" u="none" strike="noStrike" cap="none">
                <a:solidFill>
                  <a:srgbClr val="FFFFFF"/>
                </a:solidFill>
                <a:latin typeface="Calibri"/>
                <a:ea typeface="Calibri"/>
                <a:cs typeface="Calibri"/>
                <a:sym typeface="Calibri"/>
              </a:defRPr>
            </a:lvl8pPr>
            <a:lvl9pPr marL="0" marR="0" lvl="8" indent="0" algn="ctr" rtl="0">
              <a:lnSpc>
                <a:spcPct val="100000"/>
              </a:lnSpc>
              <a:spcBef>
                <a:spcPts val="0"/>
              </a:spcBef>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GB"/>
              <a:t>‹#›</a:t>
            </a:fld>
            <a:endParaRPr>
              <a:solidFill>
                <a:srgbClr val="000000"/>
              </a:solidFill>
              <a:latin typeface="Times New Roman"/>
              <a:ea typeface="Times New Roman"/>
              <a:cs typeface="Times New Roman"/>
              <a:sym typeface="Times New Roman"/>
            </a:endParaRPr>
          </a:p>
        </p:txBody>
      </p:sp>
      <p:sp>
        <p:nvSpPr>
          <p:cNvPr id="67" name="Google Shape;67;p14"/>
          <p:cNvSpPr txBox="1">
            <a:spLocks noGrp="1"/>
          </p:cNvSpPr>
          <p:nvPr>
            <p:ph type="ftr" idx="11"/>
          </p:nvPr>
        </p:nvSpPr>
        <p:spPr>
          <a:xfrm rot="-5400000">
            <a:off x="7587000" y="4048560"/>
            <a:ext cx="2367360" cy="3657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68" name="Google Shape;68;p14"/>
          <p:cNvSpPr txBox="1">
            <a:spLocks noGrp="1"/>
          </p:cNvSpPr>
          <p:nvPr>
            <p:ph type="dt" idx="10"/>
          </p:nvPr>
        </p:nvSpPr>
        <p:spPr>
          <a:xfrm rot="-5400000">
            <a:off x="7551360" y="1645920"/>
            <a:ext cx="2438280" cy="3657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Shape 117"/>
        <p:cNvGrpSpPr/>
        <p:nvPr/>
      </p:nvGrpSpPr>
      <p:grpSpPr>
        <a:xfrm>
          <a:off x="0" y="0"/>
          <a:ext cx="0" cy="0"/>
          <a:chOff x="0" y="0"/>
          <a:chExt cx="0" cy="0"/>
        </a:xfrm>
      </p:grpSpPr>
      <p:sp>
        <p:nvSpPr>
          <p:cNvPr id="118" name="Google Shape;118;p27"/>
          <p:cNvSpPr/>
          <p:nvPr/>
        </p:nvSpPr>
        <p:spPr>
          <a:xfrm>
            <a:off x="8458200" y="0"/>
            <a:ext cx="685800" cy="6858000"/>
          </a:xfrm>
          <a:custGeom>
            <a:avLst/>
            <a:gdLst/>
            <a:ahLst/>
            <a:cxnLst/>
            <a:rect l="l" t="t" r="r" b="b"/>
            <a:pathLst>
              <a:path w="21600" h="21600" extrusionOk="0">
                <a:moveTo>
                  <a:pt x="0" y="0"/>
                </a:moveTo>
                <a:lnTo>
                  <a:pt x="21600" y="0"/>
                </a:lnTo>
                <a:lnTo>
                  <a:pt x="21600" y="21600"/>
                </a:lnTo>
                <a:lnTo>
                  <a:pt x="0" y="21600"/>
                </a:lnTo>
                <a:close/>
              </a:path>
            </a:pathLst>
          </a:custGeom>
          <a:solidFill>
            <a:srgbClr val="675E47"/>
          </a:solidFill>
          <a:ln>
            <a:noFill/>
          </a:ln>
        </p:spPr>
      </p:sp>
      <p:sp>
        <p:nvSpPr>
          <p:cNvPr id="119" name="Google Shape;119;p27"/>
          <p:cNvSpPr/>
          <p:nvPr/>
        </p:nvSpPr>
        <p:spPr>
          <a:xfrm>
            <a:off x="8458200" y="5486400"/>
            <a:ext cx="685800" cy="685800"/>
          </a:xfrm>
          <a:custGeom>
            <a:avLst/>
            <a:gdLst/>
            <a:ahLst/>
            <a:cxnLst/>
            <a:rect l="l" t="t" r="r" b="b"/>
            <a:pathLst>
              <a:path w="21600" h="21600" extrusionOk="0">
                <a:moveTo>
                  <a:pt x="0" y="0"/>
                </a:moveTo>
                <a:lnTo>
                  <a:pt x="21600" y="0"/>
                </a:lnTo>
                <a:lnTo>
                  <a:pt x="21600" y="21600"/>
                </a:lnTo>
                <a:lnTo>
                  <a:pt x="0" y="21600"/>
                </a:lnTo>
                <a:close/>
              </a:path>
            </a:pathLst>
          </a:custGeom>
          <a:solidFill>
            <a:srgbClr val="A9A57C"/>
          </a:solidFill>
          <a:ln>
            <a:noFill/>
          </a:ln>
        </p:spPr>
      </p:sp>
      <p:sp>
        <p:nvSpPr>
          <p:cNvPr id="120" name="Google Shape;120;p27"/>
          <p:cNvSpPr txBox="1">
            <a:spLocks noGrp="1"/>
          </p:cNvSpPr>
          <p:nvPr>
            <p:ph type="title"/>
          </p:nvPr>
        </p:nvSpPr>
        <p:spPr>
          <a:xfrm>
            <a:off x="457200" y="274680"/>
            <a:ext cx="7620120" cy="11430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21" name="Google Shape;121;p27"/>
          <p:cNvSpPr txBox="1">
            <a:spLocks noGrp="1"/>
          </p:cNvSpPr>
          <p:nvPr>
            <p:ph type="title" idx="2"/>
          </p:nvPr>
        </p:nvSpPr>
        <p:spPr>
          <a:xfrm>
            <a:off x="457200" y="1600200"/>
            <a:ext cx="7620120" cy="48006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22" name="Google Shape;122;p27"/>
          <p:cNvSpPr txBox="1">
            <a:spLocks noGrp="1"/>
          </p:cNvSpPr>
          <p:nvPr>
            <p:ph type="dt" idx="10"/>
          </p:nvPr>
        </p:nvSpPr>
        <p:spPr>
          <a:xfrm rot="-5400000">
            <a:off x="7551360" y="1645920"/>
            <a:ext cx="2438280" cy="3657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23" name="Google Shape;123;p27"/>
          <p:cNvSpPr txBox="1">
            <a:spLocks noGrp="1"/>
          </p:cNvSpPr>
          <p:nvPr>
            <p:ph type="ftr" idx="11"/>
          </p:nvPr>
        </p:nvSpPr>
        <p:spPr>
          <a:xfrm rot="-5400000">
            <a:off x="7587000" y="4048560"/>
            <a:ext cx="2367360" cy="3657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24" name="Google Shape;124;p27"/>
          <p:cNvSpPr txBox="1">
            <a:spLocks noGrp="1"/>
          </p:cNvSpPr>
          <p:nvPr>
            <p:ph type="sldNum" idx="12"/>
          </p:nvPr>
        </p:nvSpPr>
        <p:spPr>
          <a:xfrm>
            <a:off x="8531640" y="5649120"/>
            <a:ext cx="548640" cy="396360"/>
          </a:xfrm>
          <a:prstGeom prst="rect">
            <a:avLst/>
          </a:prstGeom>
          <a:noFill/>
          <a:ln>
            <a:noFill/>
          </a:ln>
        </p:spPr>
        <p:txBody>
          <a:bodyPr spcFirstLastPara="1" wrap="square" lIns="0" tIns="0" rIns="0" bIns="0" anchor="ctr" anchorCtr="1">
            <a:noAutofit/>
          </a:bodyPr>
          <a:lstStyle>
            <a:lvl1pPr marL="0" marR="0" lvl="0" indent="0" algn="ctr" rtl="0">
              <a:lnSpc>
                <a:spcPct val="100000"/>
              </a:lnSpc>
              <a:spcBef>
                <a:spcPts val="0"/>
              </a:spcBef>
              <a:buNone/>
              <a:defRPr sz="1800" b="0" i="0" u="none" strike="noStrike" cap="none">
                <a:solidFill>
                  <a:srgbClr val="FFFFFF"/>
                </a:solidFill>
                <a:latin typeface="Calibri"/>
                <a:ea typeface="Calibri"/>
                <a:cs typeface="Calibri"/>
                <a:sym typeface="Calibri"/>
              </a:defRPr>
            </a:lvl1pPr>
            <a:lvl2pPr marL="0" marR="0" lvl="1" indent="0" algn="ctr" rtl="0">
              <a:lnSpc>
                <a:spcPct val="100000"/>
              </a:lnSpc>
              <a:spcBef>
                <a:spcPts val="0"/>
              </a:spcBef>
              <a:buNone/>
              <a:defRPr sz="1800" b="0" i="0" u="none" strike="noStrike" cap="none">
                <a:solidFill>
                  <a:srgbClr val="FFFFFF"/>
                </a:solidFill>
                <a:latin typeface="Calibri"/>
                <a:ea typeface="Calibri"/>
                <a:cs typeface="Calibri"/>
                <a:sym typeface="Calibri"/>
              </a:defRPr>
            </a:lvl2pPr>
            <a:lvl3pPr marL="0" marR="0" lvl="2" indent="0" algn="ctr" rtl="0">
              <a:lnSpc>
                <a:spcPct val="100000"/>
              </a:lnSpc>
              <a:spcBef>
                <a:spcPts val="0"/>
              </a:spcBef>
              <a:buNone/>
              <a:defRPr sz="1800" b="0" i="0" u="none" strike="noStrike" cap="none">
                <a:solidFill>
                  <a:srgbClr val="FFFFFF"/>
                </a:solidFill>
                <a:latin typeface="Calibri"/>
                <a:ea typeface="Calibri"/>
                <a:cs typeface="Calibri"/>
                <a:sym typeface="Calibri"/>
              </a:defRPr>
            </a:lvl3pPr>
            <a:lvl4pPr marL="0" marR="0" lvl="3" indent="0" algn="ctr" rtl="0">
              <a:lnSpc>
                <a:spcPct val="100000"/>
              </a:lnSpc>
              <a:spcBef>
                <a:spcPts val="0"/>
              </a:spcBef>
              <a:buNone/>
              <a:defRPr sz="1800" b="0" i="0" u="none" strike="noStrike" cap="none">
                <a:solidFill>
                  <a:srgbClr val="FFFFFF"/>
                </a:solidFill>
                <a:latin typeface="Calibri"/>
                <a:ea typeface="Calibri"/>
                <a:cs typeface="Calibri"/>
                <a:sym typeface="Calibri"/>
              </a:defRPr>
            </a:lvl4pPr>
            <a:lvl5pPr marL="0" marR="0" lvl="4" indent="0" algn="ctr" rtl="0">
              <a:lnSpc>
                <a:spcPct val="100000"/>
              </a:lnSpc>
              <a:spcBef>
                <a:spcPts val="0"/>
              </a:spcBef>
              <a:buNone/>
              <a:defRPr sz="1800" b="0" i="0" u="none" strike="noStrike" cap="none">
                <a:solidFill>
                  <a:srgbClr val="FFFFFF"/>
                </a:solidFill>
                <a:latin typeface="Calibri"/>
                <a:ea typeface="Calibri"/>
                <a:cs typeface="Calibri"/>
                <a:sym typeface="Calibri"/>
              </a:defRPr>
            </a:lvl5pPr>
            <a:lvl6pPr marL="0" marR="0" lvl="5" indent="0" algn="ctr" rtl="0">
              <a:lnSpc>
                <a:spcPct val="100000"/>
              </a:lnSpc>
              <a:spcBef>
                <a:spcPts val="0"/>
              </a:spcBef>
              <a:buNone/>
              <a:defRPr sz="1800" b="0" i="0" u="none" strike="noStrike" cap="none">
                <a:solidFill>
                  <a:srgbClr val="FFFFFF"/>
                </a:solidFill>
                <a:latin typeface="Calibri"/>
                <a:ea typeface="Calibri"/>
                <a:cs typeface="Calibri"/>
                <a:sym typeface="Calibri"/>
              </a:defRPr>
            </a:lvl6pPr>
            <a:lvl7pPr marL="0" marR="0" lvl="6" indent="0" algn="ctr" rtl="0">
              <a:lnSpc>
                <a:spcPct val="100000"/>
              </a:lnSpc>
              <a:spcBef>
                <a:spcPts val="0"/>
              </a:spcBef>
              <a:buNone/>
              <a:defRPr sz="1800" b="0" i="0" u="none" strike="noStrike" cap="none">
                <a:solidFill>
                  <a:srgbClr val="FFFFFF"/>
                </a:solidFill>
                <a:latin typeface="Calibri"/>
                <a:ea typeface="Calibri"/>
                <a:cs typeface="Calibri"/>
                <a:sym typeface="Calibri"/>
              </a:defRPr>
            </a:lvl7pPr>
            <a:lvl8pPr marL="0" marR="0" lvl="7" indent="0" algn="ctr" rtl="0">
              <a:lnSpc>
                <a:spcPct val="100000"/>
              </a:lnSpc>
              <a:spcBef>
                <a:spcPts val="0"/>
              </a:spcBef>
              <a:buNone/>
              <a:defRPr sz="1800" b="0" i="0" u="none" strike="noStrike" cap="none">
                <a:solidFill>
                  <a:srgbClr val="FFFFFF"/>
                </a:solidFill>
                <a:latin typeface="Calibri"/>
                <a:ea typeface="Calibri"/>
                <a:cs typeface="Calibri"/>
                <a:sym typeface="Calibri"/>
              </a:defRPr>
            </a:lvl8pPr>
            <a:lvl9pPr marL="0" marR="0" lvl="8" indent="0" algn="ctr" rtl="0">
              <a:lnSpc>
                <a:spcPct val="100000"/>
              </a:lnSpc>
              <a:spcBef>
                <a:spcPts val="0"/>
              </a:spcBef>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GB"/>
              <a:t>‹#›</a:t>
            </a:fld>
            <a:endParaRPr>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Shape 173"/>
        <p:cNvGrpSpPr/>
        <p:nvPr/>
      </p:nvGrpSpPr>
      <p:grpSpPr>
        <a:xfrm>
          <a:off x="0" y="0"/>
          <a:ext cx="0" cy="0"/>
          <a:chOff x="0" y="0"/>
          <a:chExt cx="0" cy="0"/>
        </a:xfrm>
      </p:grpSpPr>
      <p:sp>
        <p:nvSpPr>
          <p:cNvPr id="174" name="Google Shape;174;p40"/>
          <p:cNvSpPr/>
          <p:nvPr/>
        </p:nvSpPr>
        <p:spPr>
          <a:xfrm>
            <a:off x="8458200" y="0"/>
            <a:ext cx="685800" cy="6858000"/>
          </a:xfrm>
          <a:custGeom>
            <a:avLst/>
            <a:gdLst/>
            <a:ahLst/>
            <a:cxnLst/>
            <a:rect l="l" t="t" r="r" b="b"/>
            <a:pathLst>
              <a:path w="21600" h="21600" extrusionOk="0">
                <a:moveTo>
                  <a:pt x="0" y="0"/>
                </a:moveTo>
                <a:lnTo>
                  <a:pt x="21600" y="0"/>
                </a:lnTo>
                <a:lnTo>
                  <a:pt x="21600" y="21600"/>
                </a:lnTo>
                <a:lnTo>
                  <a:pt x="0" y="21600"/>
                </a:lnTo>
                <a:close/>
              </a:path>
            </a:pathLst>
          </a:custGeom>
          <a:solidFill>
            <a:srgbClr val="675E47"/>
          </a:solidFill>
          <a:ln>
            <a:noFill/>
          </a:ln>
        </p:spPr>
      </p:sp>
      <p:sp>
        <p:nvSpPr>
          <p:cNvPr id="175" name="Google Shape;175;p40"/>
          <p:cNvSpPr/>
          <p:nvPr/>
        </p:nvSpPr>
        <p:spPr>
          <a:xfrm>
            <a:off x="8458200" y="5486400"/>
            <a:ext cx="685800" cy="685800"/>
          </a:xfrm>
          <a:custGeom>
            <a:avLst/>
            <a:gdLst/>
            <a:ahLst/>
            <a:cxnLst/>
            <a:rect l="l" t="t" r="r" b="b"/>
            <a:pathLst>
              <a:path w="21600" h="21600" extrusionOk="0">
                <a:moveTo>
                  <a:pt x="0" y="0"/>
                </a:moveTo>
                <a:lnTo>
                  <a:pt x="21600" y="0"/>
                </a:lnTo>
                <a:lnTo>
                  <a:pt x="21600" y="21600"/>
                </a:lnTo>
                <a:lnTo>
                  <a:pt x="0" y="21600"/>
                </a:lnTo>
                <a:close/>
              </a:path>
            </a:pathLst>
          </a:custGeom>
          <a:solidFill>
            <a:srgbClr val="A9A57C"/>
          </a:solidFill>
          <a:ln>
            <a:noFill/>
          </a:ln>
        </p:spPr>
      </p:sp>
      <p:sp>
        <p:nvSpPr>
          <p:cNvPr id="176" name="Google Shape;176;p40"/>
          <p:cNvSpPr txBox="1">
            <a:spLocks noGrp="1"/>
          </p:cNvSpPr>
          <p:nvPr>
            <p:ph type="title"/>
          </p:nvPr>
        </p:nvSpPr>
        <p:spPr>
          <a:xfrm>
            <a:off x="722160" y="5486400"/>
            <a:ext cx="7659720" cy="116856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77" name="Google Shape;177;p40"/>
          <p:cNvSpPr txBox="1">
            <a:spLocks noGrp="1"/>
          </p:cNvSpPr>
          <p:nvPr>
            <p:ph type="body" idx="1"/>
          </p:nvPr>
        </p:nvSpPr>
        <p:spPr>
          <a:xfrm>
            <a:off x="722160" y="3852720"/>
            <a:ext cx="6135840" cy="1633680"/>
          </a:xfrm>
          <a:prstGeom prst="rect">
            <a:avLst/>
          </a:prstGeom>
          <a:noFill/>
          <a:ln>
            <a:noFill/>
          </a:ln>
        </p:spPr>
        <p:txBody>
          <a:bodyPr spcFirstLastPara="1" wrap="square" lIns="91425" tIns="45700" rIns="91425" bIns="45700" anchor="b"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178" name="Google Shape;178;p40"/>
          <p:cNvSpPr txBox="1">
            <a:spLocks noGrp="1"/>
          </p:cNvSpPr>
          <p:nvPr>
            <p:ph type="dt" idx="10"/>
          </p:nvPr>
        </p:nvSpPr>
        <p:spPr>
          <a:xfrm rot="-5400000">
            <a:off x="7551360" y="1645920"/>
            <a:ext cx="2438280" cy="3657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79" name="Google Shape;179;p40"/>
          <p:cNvSpPr txBox="1">
            <a:spLocks noGrp="1"/>
          </p:cNvSpPr>
          <p:nvPr>
            <p:ph type="ftr" idx="11"/>
          </p:nvPr>
        </p:nvSpPr>
        <p:spPr>
          <a:xfrm rot="-5400000">
            <a:off x="7587000" y="4048560"/>
            <a:ext cx="2367360" cy="36576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800" b="0" i="0" u="none" strike="noStrike" cap="none"/>
            </a:lvl1pPr>
            <a:lvl2pPr marR="0" lvl="1" algn="l" rtl="0">
              <a:spcBef>
                <a:spcPts val="0"/>
              </a:spcBef>
              <a:spcAft>
                <a:spcPts val="0"/>
              </a:spcAft>
              <a:buSzPts val="1400"/>
              <a:buNone/>
              <a:defRPr sz="1800" b="0" i="0" u="none" strike="noStrike" cap="none"/>
            </a:lvl2pPr>
            <a:lvl3pPr marR="0" lvl="2" algn="l" rtl="0">
              <a:spcBef>
                <a:spcPts val="0"/>
              </a:spcBef>
              <a:spcAft>
                <a:spcPts val="0"/>
              </a:spcAft>
              <a:buSzPts val="1400"/>
              <a:buNone/>
              <a:defRPr sz="1800" b="0" i="0" u="none" strike="noStrike" cap="none"/>
            </a:lvl3pPr>
            <a:lvl4pPr marR="0" lvl="3" algn="l" rtl="0">
              <a:spcBef>
                <a:spcPts val="0"/>
              </a:spcBef>
              <a:spcAft>
                <a:spcPts val="0"/>
              </a:spcAft>
              <a:buSzPts val="1400"/>
              <a:buNone/>
              <a:defRPr sz="1800" b="0" i="0" u="none" strike="noStrike" cap="none"/>
            </a:lvl4pPr>
            <a:lvl5pPr marR="0" lvl="4" algn="l" rtl="0">
              <a:spcBef>
                <a:spcPts val="0"/>
              </a:spcBef>
              <a:spcAft>
                <a:spcPts val="0"/>
              </a:spcAft>
              <a:buSzPts val="1400"/>
              <a:buNone/>
              <a:defRPr sz="1800" b="0" i="0" u="none" strike="noStrike" cap="none"/>
            </a:lvl5pPr>
            <a:lvl6pPr marR="0" lvl="5" algn="l" rtl="0">
              <a:spcBef>
                <a:spcPts val="0"/>
              </a:spcBef>
              <a:spcAft>
                <a:spcPts val="0"/>
              </a:spcAft>
              <a:buSzPts val="1400"/>
              <a:buNone/>
              <a:defRPr sz="1800" b="0" i="0" u="none" strike="noStrike" cap="none"/>
            </a:lvl6pPr>
            <a:lvl7pPr marR="0" lvl="6" algn="l" rtl="0">
              <a:spcBef>
                <a:spcPts val="0"/>
              </a:spcBef>
              <a:spcAft>
                <a:spcPts val="0"/>
              </a:spcAft>
              <a:buSzPts val="1400"/>
              <a:buNone/>
              <a:defRPr sz="1800" b="0" i="0" u="none" strike="noStrike" cap="none"/>
            </a:lvl7pPr>
            <a:lvl8pPr marR="0" lvl="7" algn="l" rtl="0">
              <a:spcBef>
                <a:spcPts val="0"/>
              </a:spcBef>
              <a:spcAft>
                <a:spcPts val="0"/>
              </a:spcAft>
              <a:buSzPts val="1400"/>
              <a:buNone/>
              <a:defRPr sz="1800" b="0" i="0" u="none" strike="noStrike" cap="none"/>
            </a:lvl8pPr>
            <a:lvl9pPr marR="0" lvl="8" algn="l" rtl="0">
              <a:spcBef>
                <a:spcPts val="0"/>
              </a:spcBef>
              <a:spcAft>
                <a:spcPts val="0"/>
              </a:spcAft>
              <a:buSzPts val="1400"/>
              <a:buNone/>
              <a:defRPr sz="1800" b="0" i="0" u="none" strike="noStrike" cap="none"/>
            </a:lvl9pPr>
          </a:lstStyle>
          <a:p>
            <a:endParaRPr/>
          </a:p>
        </p:txBody>
      </p:sp>
      <p:sp>
        <p:nvSpPr>
          <p:cNvPr id="180" name="Google Shape;180;p40"/>
          <p:cNvSpPr txBox="1">
            <a:spLocks noGrp="1"/>
          </p:cNvSpPr>
          <p:nvPr>
            <p:ph type="sldNum" idx="12"/>
          </p:nvPr>
        </p:nvSpPr>
        <p:spPr>
          <a:xfrm>
            <a:off x="8531640" y="5649120"/>
            <a:ext cx="548640" cy="396360"/>
          </a:xfrm>
          <a:prstGeom prst="rect">
            <a:avLst/>
          </a:prstGeom>
          <a:noFill/>
          <a:ln>
            <a:noFill/>
          </a:ln>
        </p:spPr>
        <p:txBody>
          <a:bodyPr spcFirstLastPara="1" wrap="square" lIns="0" tIns="0" rIns="0" bIns="0" anchor="ctr" anchorCtr="1">
            <a:noAutofit/>
          </a:bodyPr>
          <a:lstStyle>
            <a:lvl1pPr marL="0" marR="0" lvl="0" indent="0" algn="ctr" rtl="0">
              <a:lnSpc>
                <a:spcPct val="100000"/>
              </a:lnSpc>
              <a:spcBef>
                <a:spcPts val="0"/>
              </a:spcBef>
              <a:buNone/>
              <a:defRPr sz="1800" b="0" i="0" u="none" strike="noStrike" cap="none">
                <a:solidFill>
                  <a:srgbClr val="FFFFFF"/>
                </a:solidFill>
                <a:latin typeface="Calibri"/>
                <a:ea typeface="Calibri"/>
                <a:cs typeface="Calibri"/>
                <a:sym typeface="Calibri"/>
              </a:defRPr>
            </a:lvl1pPr>
            <a:lvl2pPr marL="0" marR="0" lvl="1" indent="0" algn="ctr" rtl="0">
              <a:lnSpc>
                <a:spcPct val="100000"/>
              </a:lnSpc>
              <a:spcBef>
                <a:spcPts val="0"/>
              </a:spcBef>
              <a:buNone/>
              <a:defRPr sz="1800" b="0" i="0" u="none" strike="noStrike" cap="none">
                <a:solidFill>
                  <a:srgbClr val="FFFFFF"/>
                </a:solidFill>
                <a:latin typeface="Calibri"/>
                <a:ea typeface="Calibri"/>
                <a:cs typeface="Calibri"/>
                <a:sym typeface="Calibri"/>
              </a:defRPr>
            </a:lvl2pPr>
            <a:lvl3pPr marL="0" marR="0" lvl="2" indent="0" algn="ctr" rtl="0">
              <a:lnSpc>
                <a:spcPct val="100000"/>
              </a:lnSpc>
              <a:spcBef>
                <a:spcPts val="0"/>
              </a:spcBef>
              <a:buNone/>
              <a:defRPr sz="1800" b="0" i="0" u="none" strike="noStrike" cap="none">
                <a:solidFill>
                  <a:srgbClr val="FFFFFF"/>
                </a:solidFill>
                <a:latin typeface="Calibri"/>
                <a:ea typeface="Calibri"/>
                <a:cs typeface="Calibri"/>
                <a:sym typeface="Calibri"/>
              </a:defRPr>
            </a:lvl3pPr>
            <a:lvl4pPr marL="0" marR="0" lvl="3" indent="0" algn="ctr" rtl="0">
              <a:lnSpc>
                <a:spcPct val="100000"/>
              </a:lnSpc>
              <a:spcBef>
                <a:spcPts val="0"/>
              </a:spcBef>
              <a:buNone/>
              <a:defRPr sz="1800" b="0" i="0" u="none" strike="noStrike" cap="none">
                <a:solidFill>
                  <a:srgbClr val="FFFFFF"/>
                </a:solidFill>
                <a:latin typeface="Calibri"/>
                <a:ea typeface="Calibri"/>
                <a:cs typeface="Calibri"/>
                <a:sym typeface="Calibri"/>
              </a:defRPr>
            </a:lvl4pPr>
            <a:lvl5pPr marL="0" marR="0" lvl="4" indent="0" algn="ctr" rtl="0">
              <a:lnSpc>
                <a:spcPct val="100000"/>
              </a:lnSpc>
              <a:spcBef>
                <a:spcPts val="0"/>
              </a:spcBef>
              <a:buNone/>
              <a:defRPr sz="1800" b="0" i="0" u="none" strike="noStrike" cap="none">
                <a:solidFill>
                  <a:srgbClr val="FFFFFF"/>
                </a:solidFill>
                <a:latin typeface="Calibri"/>
                <a:ea typeface="Calibri"/>
                <a:cs typeface="Calibri"/>
                <a:sym typeface="Calibri"/>
              </a:defRPr>
            </a:lvl5pPr>
            <a:lvl6pPr marL="0" marR="0" lvl="5" indent="0" algn="ctr" rtl="0">
              <a:lnSpc>
                <a:spcPct val="100000"/>
              </a:lnSpc>
              <a:spcBef>
                <a:spcPts val="0"/>
              </a:spcBef>
              <a:buNone/>
              <a:defRPr sz="1800" b="0" i="0" u="none" strike="noStrike" cap="none">
                <a:solidFill>
                  <a:srgbClr val="FFFFFF"/>
                </a:solidFill>
                <a:latin typeface="Calibri"/>
                <a:ea typeface="Calibri"/>
                <a:cs typeface="Calibri"/>
                <a:sym typeface="Calibri"/>
              </a:defRPr>
            </a:lvl6pPr>
            <a:lvl7pPr marL="0" marR="0" lvl="6" indent="0" algn="ctr" rtl="0">
              <a:lnSpc>
                <a:spcPct val="100000"/>
              </a:lnSpc>
              <a:spcBef>
                <a:spcPts val="0"/>
              </a:spcBef>
              <a:buNone/>
              <a:defRPr sz="1800" b="0" i="0" u="none" strike="noStrike" cap="none">
                <a:solidFill>
                  <a:srgbClr val="FFFFFF"/>
                </a:solidFill>
                <a:latin typeface="Calibri"/>
                <a:ea typeface="Calibri"/>
                <a:cs typeface="Calibri"/>
                <a:sym typeface="Calibri"/>
              </a:defRPr>
            </a:lvl7pPr>
            <a:lvl8pPr marL="0" marR="0" lvl="7" indent="0" algn="ctr" rtl="0">
              <a:lnSpc>
                <a:spcPct val="100000"/>
              </a:lnSpc>
              <a:spcBef>
                <a:spcPts val="0"/>
              </a:spcBef>
              <a:buNone/>
              <a:defRPr sz="1800" b="0" i="0" u="none" strike="noStrike" cap="none">
                <a:solidFill>
                  <a:srgbClr val="FFFFFF"/>
                </a:solidFill>
                <a:latin typeface="Calibri"/>
                <a:ea typeface="Calibri"/>
                <a:cs typeface="Calibri"/>
                <a:sym typeface="Calibri"/>
              </a:defRPr>
            </a:lvl8pPr>
            <a:lvl9pPr marL="0" marR="0" lvl="8" indent="0" algn="ctr" rtl="0">
              <a:lnSpc>
                <a:spcPct val="100000"/>
              </a:lnSpc>
              <a:spcBef>
                <a:spcPts val="0"/>
              </a:spcBef>
              <a:buNone/>
              <a:defRPr sz="1800" b="0" i="0" u="none" strike="noStrike" cap="none">
                <a:solidFill>
                  <a:srgbClr val="FFFFFF"/>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GB"/>
              <a:t>‹#›</a:t>
            </a:fld>
            <a:endParaRPr>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corbridgefirst.northumberland.sch.uk/"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53"/>
          <p:cNvSpPr txBox="1"/>
          <p:nvPr/>
        </p:nvSpPr>
        <p:spPr>
          <a:xfrm>
            <a:off x="685800" y="1905120"/>
            <a:ext cx="7543800" cy="25938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None/>
            </a:pPr>
            <a:r>
              <a:rPr lang="en-GB" sz="5900" dirty="0">
                <a:solidFill>
                  <a:srgbClr val="675E47"/>
                </a:solidFill>
                <a:latin typeface="Cambria"/>
                <a:ea typeface="Cambria"/>
                <a:cs typeface="Cambria"/>
                <a:sym typeface="Cambria"/>
              </a:rPr>
              <a:t>Nursery</a:t>
            </a:r>
            <a:r>
              <a:rPr lang="en-GB" sz="5900" b="0" i="0" u="none" strike="noStrike" cap="none" dirty="0">
                <a:solidFill>
                  <a:srgbClr val="675E47"/>
                </a:solidFill>
                <a:latin typeface="Cambria"/>
                <a:ea typeface="Cambria"/>
                <a:cs typeface="Cambria"/>
                <a:sym typeface="Cambria"/>
              </a:rPr>
              <a:t> parent information session</a:t>
            </a:r>
            <a:br>
              <a:rPr lang="en-GB" sz="1800" b="0" i="0" u="none" strike="noStrike" cap="none" dirty="0"/>
            </a:br>
            <a:r>
              <a:rPr lang="en-GB" sz="5900" b="0" i="0" u="none" strike="noStrike" cap="none">
                <a:solidFill>
                  <a:srgbClr val="675E47"/>
                </a:solidFill>
                <a:latin typeface="Cambria"/>
                <a:ea typeface="Cambria"/>
                <a:cs typeface="Cambria"/>
                <a:sym typeface="Cambria"/>
              </a:rPr>
              <a:t>September 2021</a:t>
            </a:r>
            <a:endParaRPr sz="5900" b="0" i="0" u="none" strike="noStrike" cap="none" dirty="0">
              <a:latin typeface="Arial"/>
              <a:ea typeface="Arial"/>
              <a:cs typeface="Arial"/>
              <a:sym typeface="Arial"/>
            </a:endParaRPr>
          </a:p>
        </p:txBody>
      </p:sp>
      <p:sp>
        <p:nvSpPr>
          <p:cNvPr id="234" name="Google Shape;234;p53"/>
          <p:cNvSpPr txBox="1"/>
          <p:nvPr/>
        </p:nvSpPr>
        <p:spPr>
          <a:xfrm>
            <a:off x="685800" y="4572000"/>
            <a:ext cx="6461640" cy="1066680"/>
          </a:xfrm>
          <a:prstGeom prst="rect">
            <a:avLst/>
          </a:prstGeom>
          <a:noFill/>
          <a:ln>
            <a:noFill/>
          </a:ln>
        </p:spPr>
        <p:txBody>
          <a:bodyPr spcFirstLastPara="1" wrap="square" lIns="91425" tIns="45700" rIns="91425" bIns="45700" anchor="t" anchorCtr="0">
            <a:noAutofit/>
          </a:bodyPr>
          <a:lstStyle/>
          <a:p>
            <a:pPr marL="0" marR="0" lvl="0" indent="0" algn="l" rtl="0">
              <a:lnSpc>
                <a:spcPct val="80000"/>
              </a:lnSpc>
              <a:spcBef>
                <a:spcPts val="0"/>
              </a:spcBef>
              <a:spcAft>
                <a:spcPts val="0"/>
              </a:spcAft>
              <a:buNone/>
            </a:pPr>
            <a:r>
              <a:rPr lang="en-GB" sz="1600" b="0" i="0" u="none" strike="noStrike" cap="none">
                <a:solidFill>
                  <a:srgbClr val="8E8D8C"/>
                </a:solidFill>
                <a:latin typeface="Calibri"/>
                <a:ea typeface="Calibri"/>
                <a:cs typeface="Calibri"/>
                <a:sym typeface="Calibri"/>
              </a:rPr>
              <a:t>Timetable/routines</a:t>
            </a:r>
            <a:endParaRPr sz="1600" b="0" i="0" u="none" strike="noStrike" cap="none">
              <a:latin typeface="Arial"/>
              <a:ea typeface="Arial"/>
              <a:cs typeface="Arial"/>
              <a:sym typeface="Arial"/>
            </a:endParaRPr>
          </a:p>
          <a:p>
            <a:pPr marL="0" marR="0" lvl="0" indent="0" algn="l" rtl="0">
              <a:lnSpc>
                <a:spcPct val="80000"/>
              </a:lnSpc>
              <a:spcBef>
                <a:spcPts val="400"/>
              </a:spcBef>
              <a:spcAft>
                <a:spcPts val="0"/>
              </a:spcAft>
              <a:buNone/>
            </a:pPr>
            <a:r>
              <a:rPr lang="en-GB" sz="1600" b="0" i="0" u="none" strike="noStrike" cap="none">
                <a:solidFill>
                  <a:srgbClr val="8E8D8C"/>
                </a:solidFill>
                <a:latin typeface="Calibri"/>
                <a:ea typeface="Calibri"/>
                <a:cs typeface="Calibri"/>
                <a:sym typeface="Calibri"/>
              </a:rPr>
              <a:t>Special days</a:t>
            </a:r>
            <a:endParaRPr sz="1600" b="0" i="0" u="none" strike="noStrike" cap="none">
              <a:latin typeface="Arial"/>
              <a:ea typeface="Arial"/>
              <a:cs typeface="Arial"/>
              <a:sym typeface="Arial"/>
            </a:endParaRPr>
          </a:p>
          <a:p>
            <a:pPr marL="0" marR="0" lvl="0" indent="0" algn="l" rtl="0">
              <a:lnSpc>
                <a:spcPct val="80000"/>
              </a:lnSpc>
              <a:spcBef>
                <a:spcPts val="400"/>
              </a:spcBef>
              <a:spcAft>
                <a:spcPts val="0"/>
              </a:spcAft>
              <a:buNone/>
            </a:pPr>
            <a:r>
              <a:rPr lang="en-GB" sz="1600" b="0" i="0" u="none" strike="noStrike" cap="none">
                <a:solidFill>
                  <a:srgbClr val="8E8D8C"/>
                </a:solidFill>
                <a:latin typeface="Calibri"/>
                <a:ea typeface="Calibri"/>
                <a:cs typeface="Calibri"/>
                <a:sym typeface="Calibri"/>
              </a:rPr>
              <a:t>How to help at home</a:t>
            </a:r>
            <a:endParaRPr sz="1600" b="0" i="0" u="none" strike="noStrike" cap="none">
              <a:latin typeface="Arial"/>
              <a:ea typeface="Arial"/>
              <a:cs typeface="Arial"/>
              <a:sym typeface="Arial"/>
            </a:endParaRPr>
          </a:p>
          <a:p>
            <a:pPr marL="0" marR="0" lvl="0" indent="0" algn="l" rtl="0">
              <a:lnSpc>
                <a:spcPct val="80000"/>
              </a:lnSpc>
              <a:spcBef>
                <a:spcPts val="400"/>
              </a:spcBef>
              <a:spcAft>
                <a:spcPts val="0"/>
              </a:spcAft>
              <a:buNone/>
            </a:pPr>
            <a:r>
              <a:rPr lang="en-GB" sz="1600" b="0" i="0" u="none" strike="noStrike" cap="none">
                <a:solidFill>
                  <a:srgbClr val="8E8D8C"/>
                </a:solidFill>
                <a:latin typeface="Calibri"/>
                <a:ea typeface="Calibri"/>
                <a:cs typeface="Calibri"/>
                <a:sym typeface="Calibri"/>
              </a:rPr>
              <a:t>Checking everything you need</a:t>
            </a:r>
            <a:endParaRPr sz="1600" b="0" i="0" u="none" strike="noStrike" cap="none">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276BF4D-C693-42F0-ADD0-5348AA41D6AE}"/>
              </a:ext>
            </a:extLst>
          </p:cNvPr>
          <p:cNvSpPr txBox="1"/>
          <p:nvPr/>
        </p:nvSpPr>
        <p:spPr>
          <a:xfrm>
            <a:off x="309489" y="295422"/>
            <a:ext cx="7849773" cy="5909310"/>
          </a:xfrm>
          <a:prstGeom prst="rect">
            <a:avLst/>
          </a:prstGeom>
          <a:noFill/>
        </p:spPr>
        <p:txBody>
          <a:bodyPr wrap="square" rtlCol="0">
            <a:spAutoFit/>
          </a:bodyPr>
          <a:lstStyle/>
          <a:p>
            <a:pPr algn="ctr"/>
            <a:r>
              <a:rPr lang="en-GB" sz="1800" u="sng" dirty="0"/>
              <a:t>Welcome to Nursery</a:t>
            </a:r>
          </a:p>
          <a:p>
            <a:r>
              <a:rPr lang="en-GB" sz="1800" dirty="0"/>
              <a:t>A HUGE welcome to you all as you start your journey at Corbridge First School with us in Nursery. </a:t>
            </a:r>
          </a:p>
          <a:p>
            <a:r>
              <a:rPr lang="en-GB" sz="1800" dirty="0"/>
              <a:t>We are so happy to meet so many new families and also say hello again to families where we will now be caring for your younger children.</a:t>
            </a:r>
          </a:p>
          <a:p>
            <a:r>
              <a:rPr lang="en-GB" sz="1800" dirty="0"/>
              <a:t>Although your child is starting nursery at such a crazy time in the world, this will not affect the quality of care or education we will provide. Your child’s health and well being is our highest priority. </a:t>
            </a:r>
          </a:p>
          <a:p>
            <a:r>
              <a:rPr lang="en-GB" sz="1800" dirty="0"/>
              <a:t>Usually we love to welcome you in to Nursery each morning and again at home time, however please do not feel that although you are not entering the room that we do not have time to chat with you. These discussions are so important so that we can help your child have the best day possible, a poor nights sleep, did not want breakfast etc will allow us to be extra observant for changes in mood or an opportunity to have an earlier snack when they arrive. </a:t>
            </a:r>
          </a:p>
          <a:p>
            <a:endParaRPr lang="en-GB" sz="1800" dirty="0"/>
          </a:p>
          <a:p>
            <a:r>
              <a:rPr lang="en-GB" sz="1800" dirty="0"/>
              <a:t>We have had the most wonderful start to Nursery already, your children have entered confidently with big smiles on their faces. I am excited for our year to begin together and I’m sure your child will continue to learn, grow and explore in an environment which encourages taking risks and having a go at new challenges.</a:t>
            </a:r>
          </a:p>
        </p:txBody>
      </p:sp>
    </p:spTree>
    <p:extLst>
      <p:ext uri="{BB962C8B-B14F-4D97-AF65-F5344CB8AC3E}">
        <p14:creationId xmlns:p14="http://schemas.microsoft.com/office/powerpoint/2010/main" val="2310323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54"/>
          <p:cNvSpPr txBox="1"/>
          <p:nvPr/>
        </p:nvSpPr>
        <p:spPr>
          <a:xfrm>
            <a:off x="191069" y="218364"/>
            <a:ext cx="8038531" cy="906276"/>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None/>
            </a:pPr>
            <a:r>
              <a:rPr lang="en-GB" sz="5900" b="0" i="0" u="none" strike="noStrike" cap="none" dirty="0">
                <a:solidFill>
                  <a:srgbClr val="675E47"/>
                </a:solidFill>
                <a:latin typeface="Cambria"/>
                <a:ea typeface="Cambria"/>
                <a:cs typeface="Cambria"/>
                <a:sym typeface="Cambria"/>
              </a:rPr>
              <a:t>Timetable and Routines</a:t>
            </a:r>
            <a:endParaRPr sz="5900" b="0" i="0" u="none" strike="noStrike" cap="none" dirty="0">
              <a:latin typeface="Arial"/>
              <a:ea typeface="Arial"/>
              <a:cs typeface="Arial"/>
              <a:sym typeface="Arial"/>
            </a:endParaRPr>
          </a:p>
        </p:txBody>
      </p:sp>
      <p:sp>
        <p:nvSpPr>
          <p:cNvPr id="240" name="Google Shape;240;p54"/>
          <p:cNvSpPr txBox="1"/>
          <p:nvPr/>
        </p:nvSpPr>
        <p:spPr>
          <a:xfrm>
            <a:off x="191069" y="1340650"/>
            <a:ext cx="8038531" cy="5401344"/>
          </a:xfrm>
          <a:prstGeom prst="rect">
            <a:avLst/>
          </a:prstGeom>
          <a:noFill/>
          <a:ln>
            <a:noFill/>
          </a:ln>
        </p:spPr>
        <p:txBody>
          <a:bodyPr spcFirstLastPara="1" wrap="square" lIns="91425" tIns="45700" rIns="91425" bIns="45700" anchor="t" anchorCtr="0">
            <a:noAutofit/>
          </a:bodyPr>
          <a:lstStyle/>
          <a:p>
            <a:pPr marL="285840" marR="0" lvl="0" indent="-285840" algn="l" rtl="0">
              <a:lnSpc>
                <a:spcPct val="90000"/>
              </a:lnSpc>
              <a:spcBef>
                <a:spcPts val="0"/>
              </a:spcBef>
              <a:spcAft>
                <a:spcPts val="0"/>
              </a:spcAft>
              <a:buClr>
                <a:srgbClr val="A9A57C"/>
              </a:buClr>
              <a:buSzPts val="1900"/>
              <a:buFont typeface="Arial"/>
              <a:buChar char="•"/>
            </a:pPr>
            <a:r>
              <a:rPr lang="en-GB" sz="1900" dirty="0">
                <a:solidFill>
                  <a:srgbClr val="8E8D8C"/>
                </a:solidFill>
                <a:latin typeface="Calibri"/>
                <a:ea typeface="Calibri"/>
                <a:cs typeface="Calibri"/>
                <a:sym typeface="Calibri"/>
              </a:rPr>
              <a:t>I am a</a:t>
            </a:r>
            <a:r>
              <a:rPr lang="en-GB" sz="1900" b="0" i="0" u="none" strike="noStrike" cap="none" dirty="0">
                <a:solidFill>
                  <a:srgbClr val="8E8D8C"/>
                </a:solidFill>
                <a:latin typeface="Calibri"/>
                <a:ea typeface="Calibri"/>
                <a:cs typeface="Calibri"/>
                <a:sym typeface="Calibri"/>
              </a:rPr>
              <a:t>vailable to speak to you before school or arrange a time for a phone call at a time convenient to us both, e.g. lunch time, not teaching time if possible.</a:t>
            </a:r>
          </a:p>
          <a:p>
            <a:pPr marL="285840" marR="0" lvl="0" indent="-285840" algn="l" rtl="0">
              <a:lnSpc>
                <a:spcPct val="90000"/>
              </a:lnSpc>
              <a:spcBef>
                <a:spcPts val="0"/>
              </a:spcBef>
              <a:spcAft>
                <a:spcPts val="0"/>
              </a:spcAft>
              <a:buClr>
                <a:srgbClr val="A9A57C"/>
              </a:buClr>
              <a:buSzPts val="1900"/>
              <a:buFont typeface="Arial"/>
              <a:buChar char="•"/>
            </a:pPr>
            <a:r>
              <a:rPr lang="en-GB" sz="1900" b="0" i="0" u="none" strike="noStrike" cap="none" dirty="0">
                <a:solidFill>
                  <a:srgbClr val="8E8D8C"/>
                </a:solidFill>
                <a:latin typeface="Calibri"/>
                <a:ea typeface="Calibri"/>
                <a:cs typeface="Calibri"/>
                <a:sym typeface="Calibri"/>
              </a:rPr>
              <a:t>Mrs Hutchinson greets at the door, while Mrs </a:t>
            </a:r>
            <a:r>
              <a:rPr lang="en-GB" sz="1900" dirty="0">
                <a:solidFill>
                  <a:srgbClr val="8E8D8C"/>
                </a:solidFill>
                <a:latin typeface="Calibri"/>
                <a:ea typeface="Calibri"/>
                <a:cs typeface="Calibri"/>
                <a:sym typeface="Calibri"/>
              </a:rPr>
              <a:t>Morphet and Miss Brown </a:t>
            </a:r>
            <a:r>
              <a:rPr lang="en-GB" sz="1900" b="0" i="0" u="none" strike="noStrike" cap="none" dirty="0">
                <a:solidFill>
                  <a:srgbClr val="8E8D8C"/>
                </a:solidFill>
                <a:latin typeface="Calibri"/>
                <a:ea typeface="Calibri"/>
                <a:cs typeface="Calibri"/>
                <a:sym typeface="Calibri"/>
              </a:rPr>
              <a:t>help the children to settle and begin their child initiated learning.</a:t>
            </a:r>
            <a:endParaRPr sz="1900" b="0" i="0" u="none" strike="noStrike" cap="none" dirty="0">
              <a:latin typeface="Arial"/>
              <a:ea typeface="Arial"/>
              <a:cs typeface="Arial"/>
              <a:sym typeface="Arial"/>
            </a:endParaRPr>
          </a:p>
          <a:p>
            <a:pPr marL="285840" marR="0" lvl="0" indent="-285840" algn="l" rtl="0">
              <a:lnSpc>
                <a:spcPct val="90000"/>
              </a:lnSpc>
              <a:spcBef>
                <a:spcPts val="499"/>
              </a:spcBef>
              <a:spcAft>
                <a:spcPts val="0"/>
              </a:spcAft>
              <a:buClr>
                <a:srgbClr val="A9A57C"/>
              </a:buClr>
              <a:buSzPts val="1900"/>
              <a:buFont typeface="Arial"/>
              <a:buChar char="•"/>
            </a:pPr>
            <a:r>
              <a:rPr lang="en-GB" sz="1900" b="0" i="0" u="none" strike="noStrike" cap="none" dirty="0">
                <a:solidFill>
                  <a:srgbClr val="8E8D8C"/>
                </a:solidFill>
                <a:latin typeface="Calibri"/>
                <a:ea typeface="Calibri"/>
                <a:cs typeface="Calibri"/>
                <a:sym typeface="Calibri"/>
              </a:rPr>
              <a:t>Morning timetable will lead to more directed</a:t>
            </a:r>
            <a:r>
              <a:rPr lang="en-GB" sz="1900" dirty="0">
                <a:solidFill>
                  <a:srgbClr val="8E8D8C"/>
                </a:solidFill>
                <a:latin typeface="Calibri"/>
                <a:ea typeface="Calibri"/>
                <a:cs typeface="Calibri"/>
                <a:sym typeface="Calibri"/>
              </a:rPr>
              <a:t> learning opportunities after the children have settled. These teaching sessions are carried out within the classroom areas, e.g. a number session using the cars following a play based approach. </a:t>
            </a:r>
            <a:endParaRPr sz="1900" b="0" i="0" u="none" strike="noStrike" cap="none" dirty="0">
              <a:latin typeface="Arial"/>
              <a:ea typeface="Arial"/>
              <a:cs typeface="Arial"/>
              <a:sym typeface="Arial"/>
            </a:endParaRPr>
          </a:p>
          <a:p>
            <a:pPr marL="285840" marR="0" lvl="0" indent="-285840" algn="l" rtl="0">
              <a:lnSpc>
                <a:spcPct val="90000"/>
              </a:lnSpc>
              <a:spcBef>
                <a:spcPts val="499"/>
              </a:spcBef>
              <a:spcAft>
                <a:spcPts val="0"/>
              </a:spcAft>
              <a:buClr>
                <a:srgbClr val="A9A57C"/>
              </a:buClr>
              <a:buSzPts val="1900"/>
              <a:buFont typeface="Arial"/>
              <a:buChar char="•"/>
            </a:pPr>
            <a:r>
              <a:rPr lang="en-GB" sz="1900" dirty="0">
                <a:solidFill>
                  <a:srgbClr val="8E8D8C"/>
                </a:solidFill>
                <a:latin typeface="Calibri"/>
                <a:ea typeface="Calibri"/>
                <a:cs typeface="Calibri"/>
                <a:sym typeface="Calibri"/>
              </a:rPr>
              <a:t>Flexible a</a:t>
            </a:r>
            <a:r>
              <a:rPr lang="en-GB" sz="1900" b="0" i="0" u="none" strike="noStrike" cap="none" dirty="0">
                <a:solidFill>
                  <a:srgbClr val="8E8D8C"/>
                </a:solidFill>
                <a:latin typeface="Calibri"/>
                <a:ea typeface="Calibri"/>
                <a:cs typeface="Calibri"/>
                <a:sym typeface="Calibri"/>
              </a:rPr>
              <a:t>fternoon timetable – child initiated time and sustained shared thinking challenges.</a:t>
            </a:r>
            <a:endParaRPr sz="1900" b="0" i="0" u="none" strike="noStrike" cap="none" dirty="0">
              <a:latin typeface="Arial"/>
              <a:ea typeface="Arial"/>
              <a:cs typeface="Arial"/>
              <a:sym typeface="Arial"/>
            </a:endParaRPr>
          </a:p>
          <a:p>
            <a:pPr marL="285840" marR="0" lvl="0" indent="-285840" algn="l" rtl="0">
              <a:lnSpc>
                <a:spcPct val="90000"/>
              </a:lnSpc>
              <a:spcBef>
                <a:spcPts val="499"/>
              </a:spcBef>
              <a:spcAft>
                <a:spcPts val="0"/>
              </a:spcAft>
              <a:buClr>
                <a:srgbClr val="A9A57C"/>
              </a:buClr>
              <a:buSzPts val="1900"/>
              <a:buFont typeface="Arial"/>
              <a:buChar char="•"/>
            </a:pPr>
            <a:r>
              <a:rPr lang="en-GB" sz="1900" b="0" i="0" u="none" strike="noStrike" cap="none" dirty="0">
                <a:solidFill>
                  <a:srgbClr val="8E8D8C"/>
                </a:solidFill>
                <a:latin typeface="Calibri"/>
                <a:ea typeface="Calibri"/>
                <a:cs typeface="Calibri"/>
                <a:sym typeface="Calibri"/>
              </a:rPr>
              <a:t>Children play in the nursery garden after lunch, not on the big yard. </a:t>
            </a:r>
            <a:endParaRPr sz="1900" b="0" i="0" u="none" strike="noStrike" cap="none" dirty="0">
              <a:latin typeface="Arial"/>
              <a:ea typeface="Arial"/>
              <a:cs typeface="Arial"/>
              <a:sym typeface="Arial"/>
            </a:endParaRPr>
          </a:p>
          <a:p>
            <a:pPr marL="285840" marR="0" lvl="0" indent="-285840" algn="l" rtl="0">
              <a:lnSpc>
                <a:spcPct val="90000"/>
              </a:lnSpc>
              <a:spcBef>
                <a:spcPts val="499"/>
              </a:spcBef>
              <a:spcAft>
                <a:spcPts val="0"/>
              </a:spcAft>
              <a:buClr>
                <a:srgbClr val="A9A57C"/>
              </a:buClr>
              <a:buSzPts val="1900"/>
              <a:buFont typeface="Arial"/>
              <a:buChar char="•"/>
            </a:pPr>
            <a:r>
              <a:rPr lang="en-GB" sz="1900" b="0" i="0" u="none" strike="noStrike" cap="none" dirty="0">
                <a:solidFill>
                  <a:srgbClr val="8E8D8C"/>
                </a:solidFill>
                <a:latin typeface="Calibri"/>
                <a:ea typeface="Calibri"/>
                <a:cs typeface="Calibri"/>
                <a:sym typeface="Calibri"/>
              </a:rPr>
              <a:t>Parent responsibility to </a:t>
            </a:r>
            <a:r>
              <a:rPr lang="en-GB" sz="1900" dirty="0">
                <a:solidFill>
                  <a:srgbClr val="8E8D8C"/>
                </a:solidFill>
                <a:latin typeface="Calibri"/>
                <a:ea typeface="Calibri"/>
                <a:cs typeface="Calibri"/>
                <a:sym typeface="Calibri"/>
              </a:rPr>
              <a:t>send in a filled water bottle, suitable coat and shoes each day. Shoes children can put on (or will learn to) independently. </a:t>
            </a:r>
          </a:p>
          <a:p>
            <a:pPr marL="285840" marR="0" lvl="0" indent="-285840" algn="l" rtl="0">
              <a:lnSpc>
                <a:spcPct val="90000"/>
              </a:lnSpc>
              <a:spcBef>
                <a:spcPts val="499"/>
              </a:spcBef>
              <a:spcAft>
                <a:spcPts val="0"/>
              </a:spcAft>
              <a:buClr>
                <a:srgbClr val="A9A57C"/>
              </a:buClr>
              <a:buSzPts val="1900"/>
              <a:buFont typeface="Arial"/>
              <a:buChar char="•"/>
            </a:pPr>
            <a:r>
              <a:rPr lang="en-GB" sz="1900" b="0" i="0" u="none" strike="noStrike" cap="none" dirty="0">
                <a:solidFill>
                  <a:srgbClr val="8E8D8C"/>
                </a:solidFill>
                <a:latin typeface="Calibri"/>
                <a:ea typeface="Calibri"/>
                <a:cs typeface="Calibri"/>
                <a:sym typeface="Calibri"/>
              </a:rPr>
              <a:t>School will supply milk a piece of fruit each day.</a:t>
            </a:r>
          </a:p>
          <a:p>
            <a:pPr marL="285840" marR="0" lvl="0" indent="-285840" algn="l" rtl="0">
              <a:lnSpc>
                <a:spcPct val="90000"/>
              </a:lnSpc>
              <a:spcBef>
                <a:spcPts val="499"/>
              </a:spcBef>
              <a:spcAft>
                <a:spcPts val="0"/>
              </a:spcAft>
              <a:buClr>
                <a:srgbClr val="A9A57C"/>
              </a:buClr>
              <a:buSzPts val="1900"/>
              <a:buFont typeface="Arial"/>
              <a:buChar char="•"/>
            </a:pPr>
            <a:r>
              <a:rPr lang="en-GB" sz="1900" dirty="0">
                <a:solidFill>
                  <a:srgbClr val="8E8D8C"/>
                </a:solidFill>
                <a:latin typeface="Calibri"/>
                <a:sym typeface="Calibri"/>
              </a:rPr>
              <a:t>A bag with spare clothes to be brought in/ left in Nursery in case of any accidents.</a:t>
            </a:r>
            <a:endParaRPr sz="1900" b="0" i="0" u="none" strike="noStrike" cap="none" dirty="0">
              <a:latin typeface="Arial"/>
              <a:ea typeface="Arial"/>
              <a:cs typeface="Arial"/>
              <a:sym typeface="Arial"/>
            </a:endParaRPr>
          </a:p>
          <a:p>
            <a:pPr marL="285840" marR="0" lvl="0" indent="-285840" algn="l" rtl="0">
              <a:lnSpc>
                <a:spcPct val="90000"/>
              </a:lnSpc>
              <a:spcBef>
                <a:spcPts val="499"/>
              </a:spcBef>
              <a:spcAft>
                <a:spcPts val="0"/>
              </a:spcAft>
              <a:buClr>
                <a:srgbClr val="A9A57C"/>
              </a:buClr>
              <a:buSzPts val="1900"/>
              <a:buFont typeface="Arial"/>
              <a:buChar char="•"/>
            </a:pPr>
            <a:r>
              <a:rPr lang="en-GB" sz="1900" b="0" i="0" u="none" strike="noStrike" cap="none" dirty="0">
                <a:solidFill>
                  <a:srgbClr val="8E8D8C"/>
                </a:solidFill>
                <a:latin typeface="Calibri"/>
                <a:ea typeface="Calibri"/>
                <a:cs typeface="Calibri"/>
                <a:sym typeface="Calibri"/>
              </a:rPr>
              <a:t>Wellies to remain in school each day as we go outdoors daily.</a:t>
            </a:r>
            <a:endParaRPr sz="1900" b="0" i="0" u="none" strike="noStrike" cap="none" dirty="0">
              <a:latin typeface="Arial"/>
              <a:ea typeface="Arial"/>
              <a:cs typeface="Arial"/>
              <a:sym typeface="Arial"/>
            </a:endParaRPr>
          </a:p>
          <a:p>
            <a:pPr marL="285840" marR="0" lvl="0" indent="-285840" algn="l" rtl="0">
              <a:lnSpc>
                <a:spcPct val="90000"/>
              </a:lnSpc>
              <a:spcBef>
                <a:spcPts val="499"/>
              </a:spcBef>
              <a:spcAft>
                <a:spcPts val="0"/>
              </a:spcAft>
              <a:buClr>
                <a:srgbClr val="A9A57C"/>
              </a:buClr>
              <a:buSzPts val="1900"/>
              <a:buFont typeface="Arial"/>
              <a:buChar char="•"/>
            </a:pPr>
            <a:r>
              <a:rPr lang="en-GB" sz="1900" b="0" i="0" u="none" strike="noStrike" cap="none" dirty="0">
                <a:solidFill>
                  <a:srgbClr val="8E8D8C"/>
                </a:solidFill>
                <a:latin typeface="Calibri"/>
                <a:ea typeface="Calibri"/>
                <a:cs typeface="Calibri"/>
                <a:sym typeface="Calibri"/>
              </a:rPr>
              <a:t> </a:t>
            </a:r>
            <a:endParaRPr sz="1900" b="0" i="0" u="none" strike="noStrike" cap="none" dirty="0">
              <a:latin typeface="Arial"/>
              <a:ea typeface="Arial"/>
              <a:cs typeface="Arial"/>
              <a:sym typeface="Arial"/>
            </a:endParaRPr>
          </a:p>
          <a:p>
            <a:pPr marL="285840" marR="0" lvl="0" indent="-285840" algn="l" rtl="0">
              <a:lnSpc>
                <a:spcPct val="90000"/>
              </a:lnSpc>
              <a:spcBef>
                <a:spcPts val="499"/>
              </a:spcBef>
              <a:spcAft>
                <a:spcPts val="0"/>
              </a:spcAft>
              <a:buClr>
                <a:srgbClr val="A9A57C"/>
              </a:buClr>
              <a:buSzPts val="1900"/>
              <a:buFont typeface="Arial"/>
              <a:buChar char="•"/>
            </a:pPr>
            <a:r>
              <a:rPr lang="en-GB" sz="1900" b="0" i="0" u="none" strike="noStrike" cap="none" dirty="0">
                <a:solidFill>
                  <a:srgbClr val="8E8D8C"/>
                </a:solidFill>
                <a:latin typeface="Calibri"/>
                <a:ea typeface="Calibri"/>
                <a:cs typeface="Calibri"/>
                <a:sym typeface="Calibri"/>
              </a:rPr>
              <a:t> </a:t>
            </a:r>
            <a:endParaRPr sz="1900" b="0" i="0" u="none" strike="noStrike" cap="none" dirty="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Google Shape;245;p55"/>
          <p:cNvSpPr txBox="1"/>
          <p:nvPr/>
        </p:nvSpPr>
        <p:spPr>
          <a:xfrm>
            <a:off x="685800" y="380880"/>
            <a:ext cx="7774560" cy="74376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None/>
            </a:pPr>
            <a:r>
              <a:rPr lang="en-GB" sz="5900" b="0" i="0" u="none" strike="noStrike" cap="none">
                <a:solidFill>
                  <a:srgbClr val="675E47"/>
                </a:solidFill>
                <a:latin typeface="Cambria"/>
                <a:ea typeface="Cambria"/>
                <a:cs typeface="Cambria"/>
                <a:sym typeface="Cambria"/>
              </a:rPr>
              <a:t>Typical Timetable</a:t>
            </a:r>
            <a:endParaRPr sz="5900" b="0" i="0" u="none" strike="noStrike" cap="none">
              <a:latin typeface="Arial"/>
              <a:ea typeface="Arial"/>
              <a:cs typeface="Arial"/>
              <a:sym typeface="Arial"/>
            </a:endParaRPr>
          </a:p>
        </p:txBody>
      </p:sp>
      <p:sp>
        <p:nvSpPr>
          <p:cNvPr id="246" name="Google Shape;246;p55"/>
          <p:cNvSpPr txBox="1"/>
          <p:nvPr/>
        </p:nvSpPr>
        <p:spPr>
          <a:xfrm>
            <a:off x="177421" y="1124640"/>
            <a:ext cx="8175009" cy="5549115"/>
          </a:xfrm>
          <a:prstGeom prst="rect">
            <a:avLst/>
          </a:prstGeom>
          <a:noFill/>
          <a:ln>
            <a:noFill/>
          </a:ln>
        </p:spPr>
        <p:txBody>
          <a:bodyPr spcFirstLastPara="1" wrap="square" lIns="91425" tIns="45700" rIns="91425" bIns="45700" anchor="t" anchorCtr="0">
            <a:noAutofit/>
          </a:bodyPr>
          <a:lstStyle/>
          <a:p>
            <a:pPr marL="285840" marR="0" lvl="0" indent="-285840" algn="l" rtl="0">
              <a:lnSpc>
                <a:spcPct val="100000"/>
              </a:lnSpc>
              <a:spcBef>
                <a:spcPts val="0"/>
              </a:spcBef>
              <a:spcAft>
                <a:spcPts val="0"/>
              </a:spcAft>
              <a:buClr>
                <a:srgbClr val="A9A57C"/>
              </a:buClr>
              <a:buSzPts val="2000"/>
              <a:buFont typeface="Arial"/>
              <a:buChar char="•"/>
            </a:pPr>
            <a:r>
              <a:rPr lang="en-GB" sz="2000" b="1" i="0" u="none" strike="noStrike" cap="none" dirty="0">
                <a:solidFill>
                  <a:srgbClr val="8E8D8C"/>
                </a:solidFill>
                <a:latin typeface="Calibri"/>
                <a:ea typeface="Calibri"/>
                <a:cs typeface="Calibri"/>
                <a:sym typeface="Calibri"/>
              </a:rPr>
              <a:t>8:50</a:t>
            </a:r>
            <a:r>
              <a:rPr lang="en-GB" sz="2000" b="0" i="0" u="none" strike="noStrike" cap="none" dirty="0">
                <a:solidFill>
                  <a:srgbClr val="8E8D8C"/>
                </a:solidFill>
                <a:latin typeface="Calibri"/>
                <a:ea typeface="Calibri"/>
                <a:cs typeface="Calibri"/>
                <a:sym typeface="Calibri"/>
              </a:rPr>
              <a:t> -Doors open to welcome children</a:t>
            </a:r>
          </a:p>
          <a:p>
            <a:pPr marL="285840" marR="0" lvl="0" indent="-285840" algn="l" rtl="0">
              <a:lnSpc>
                <a:spcPct val="100000"/>
              </a:lnSpc>
              <a:spcBef>
                <a:spcPts val="0"/>
              </a:spcBef>
              <a:spcAft>
                <a:spcPts val="0"/>
              </a:spcAft>
              <a:buClr>
                <a:srgbClr val="A9A57C"/>
              </a:buClr>
              <a:buSzPts val="2000"/>
              <a:buFont typeface="Arial"/>
              <a:buChar char="•"/>
            </a:pPr>
            <a:r>
              <a:rPr lang="en-GB" sz="2000" b="1" i="0" u="none" strike="noStrike" cap="none" dirty="0">
                <a:solidFill>
                  <a:srgbClr val="8E8D8C"/>
                </a:solidFill>
                <a:latin typeface="Calibri"/>
                <a:ea typeface="Calibri"/>
                <a:cs typeface="Calibri"/>
                <a:sym typeface="Calibri"/>
              </a:rPr>
              <a:t>8:55-9:05</a:t>
            </a:r>
            <a:r>
              <a:rPr lang="en-GB" sz="2000" b="0" i="0" u="none" strike="noStrike" cap="none" dirty="0">
                <a:solidFill>
                  <a:srgbClr val="8E8D8C"/>
                </a:solidFill>
                <a:latin typeface="Calibri"/>
                <a:ea typeface="Calibri"/>
                <a:cs typeface="Calibri"/>
                <a:sym typeface="Calibri"/>
              </a:rPr>
              <a:t> –hand washing and self  registration </a:t>
            </a:r>
            <a:endParaRPr lang="en-GB" sz="2000" dirty="0">
              <a:solidFill>
                <a:srgbClr val="8E8D8C"/>
              </a:solidFill>
              <a:latin typeface="Calibri"/>
              <a:ea typeface="Calibri"/>
              <a:cs typeface="Calibri"/>
              <a:sym typeface="Calibri"/>
            </a:endParaRPr>
          </a:p>
          <a:p>
            <a:pPr marL="285840" marR="0" lvl="0" indent="-285840" algn="l" rtl="0">
              <a:lnSpc>
                <a:spcPct val="100000"/>
              </a:lnSpc>
              <a:spcBef>
                <a:spcPts val="0"/>
              </a:spcBef>
              <a:spcAft>
                <a:spcPts val="0"/>
              </a:spcAft>
              <a:buClr>
                <a:srgbClr val="A9A57C"/>
              </a:buClr>
              <a:buSzPts val="2000"/>
              <a:buFont typeface="Arial"/>
              <a:buChar char="•"/>
            </a:pPr>
            <a:r>
              <a:rPr lang="en-GB" sz="2000" b="1" i="0" u="none" strike="noStrike" cap="none" dirty="0">
                <a:solidFill>
                  <a:srgbClr val="8E8D8C"/>
                </a:solidFill>
                <a:latin typeface="Calibri"/>
                <a:ea typeface="Calibri"/>
                <a:cs typeface="Calibri"/>
                <a:sym typeface="Calibri"/>
              </a:rPr>
              <a:t>9:05-9:35</a:t>
            </a:r>
            <a:r>
              <a:rPr lang="en-GB" sz="2000" b="0" i="0" u="none" strike="noStrike" cap="none" dirty="0">
                <a:solidFill>
                  <a:srgbClr val="8E8D8C"/>
                </a:solidFill>
                <a:latin typeface="Calibri"/>
                <a:ea typeface="Calibri"/>
                <a:cs typeface="Calibri"/>
                <a:sym typeface="Calibri"/>
              </a:rPr>
              <a:t> – </a:t>
            </a:r>
            <a:r>
              <a:rPr lang="en-GB" sz="2000" dirty="0">
                <a:solidFill>
                  <a:srgbClr val="8E8D8C"/>
                </a:solidFill>
                <a:latin typeface="Calibri"/>
                <a:ea typeface="Calibri"/>
                <a:cs typeface="Calibri"/>
                <a:sym typeface="Calibri"/>
              </a:rPr>
              <a:t>child initiated learning, adults to engage in play, carry out observations and follow up individual next steps. </a:t>
            </a:r>
            <a:endParaRPr sz="2000" b="0" i="0" u="none" strike="noStrike" cap="none" dirty="0">
              <a:latin typeface="Arial"/>
              <a:ea typeface="Arial"/>
              <a:cs typeface="Arial"/>
              <a:sym typeface="Arial"/>
            </a:endParaRPr>
          </a:p>
          <a:p>
            <a:pPr marL="285840" marR="0" lvl="0" indent="-285840" algn="l" rtl="0">
              <a:lnSpc>
                <a:spcPct val="100000"/>
              </a:lnSpc>
              <a:spcBef>
                <a:spcPts val="499"/>
              </a:spcBef>
              <a:spcAft>
                <a:spcPts val="0"/>
              </a:spcAft>
              <a:buClr>
                <a:srgbClr val="A9A57C"/>
              </a:buClr>
              <a:buSzPts val="2000"/>
              <a:buFont typeface="Arial"/>
              <a:buChar char="•"/>
            </a:pPr>
            <a:r>
              <a:rPr lang="en-GB" sz="2000" b="1" i="0" u="none" strike="noStrike" cap="none" dirty="0">
                <a:solidFill>
                  <a:srgbClr val="8E8D8C"/>
                </a:solidFill>
                <a:latin typeface="Calibri"/>
                <a:ea typeface="Calibri"/>
                <a:cs typeface="Calibri"/>
                <a:sym typeface="Calibri"/>
              </a:rPr>
              <a:t>9:35-10:00</a:t>
            </a:r>
            <a:r>
              <a:rPr lang="en-GB" sz="2000" b="0" i="0" u="none" strike="noStrike" cap="none" dirty="0">
                <a:solidFill>
                  <a:srgbClr val="8E8D8C"/>
                </a:solidFill>
                <a:latin typeface="Calibri"/>
                <a:ea typeface="Calibri"/>
                <a:cs typeface="Calibri"/>
                <a:sym typeface="Calibri"/>
              </a:rPr>
              <a:t> – small group </a:t>
            </a:r>
            <a:r>
              <a:rPr lang="en-GB" sz="2000" dirty="0">
                <a:solidFill>
                  <a:srgbClr val="8E8D8C"/>
                </a:solidFill>
                <a:latin typeface="Calibri"/>
                <a:ea typeface="Calibri"/>
                <a:cs typeface="Calibri"/>
                <a:sym typeface="Calibri"/>
              </a:rPr>
              <a:t>phonic session (will move to whole class as the year progresses) Followed by mark making focus activities.</a:t>
            </a:r>
            <a:endParaRPr sz="2000" b="0" i="0" u="none" strike="noStrike" cap="none" dirty="0">
              <a:latin typeface="Arial"/>
              <a:ea typeface="Arial"/>
              <a:cs typeface="Arial"/>
              <a:sym typeface="Arial"/>
            </a:endParaRPr>
          </a:p>
          <a:p>
            <a:pPr marL="285840" lvl="0" indent="-285840">
              <a:spcBef>
                <a:spcPts val="499"/>
              </a:spcBef>
              <a:buClr>
                <a:srgbClr val="A9A57C"/>
              </a:buClr>
              <a:buSzPts val="2000"/>
              <a:buFont typeface="Arial"/>
              <a:buChar char="•"/>
            </a:pPr>
            <a:r>
              <a:rPr lang="en-GB" sz="2000" b="1" dirty="0">
                <a:solidFill>
                  <a:srgbClr val="8E8D8C"/>
                </a:solidFill>
                <a:latin typeface="Calibri"/>
                <a:ea typeface="Calibri"/>
                <a:cs typeface="Calibri"/>
                <a:sym typeface="Calibri"/>
              </a:rPr>
              <a:t>10:00</a:t>
            </a:r>
            <a:r>
              <a:rPr lang="en-GB" sz="2000" b="1" i="0" u="none" strike="noStrike" cap="none" dirty="0">
                <a:solidFill>
                  <a:srgbClr val="8E8D8C"/>
                </a:solidFill>
                <a:latin typeface="Calibri"/>
                <a:ea typeface="Calibri"/>
                <a:cs typeface="Calibri"/>
                <a:sym typeface="Calibri"/>
              </a:rPr>
              <a:t>-10:25</a:t>
            </a:r>
            <a:r>
              <a:rPr lang="en-GB" sz="2000" b="0" i="0" u="none" strike="noStrike" cap="none" dirty="0">
                <a:solidFill>
                  <a:srgbClr val="8E8D8C"/>
                </a:solidFill>
                <a:latin typeface="Calibri"/>
                <a:ea typeface="Calibri"/>
                <a:cs typeface="Calibri"/>
                <a:sym typeface="Calibri"/>
              </a:rPr>
              <a:t> </a:t>
            </a:r>
            <a:r>
              <a:rPr lang="en-GB" sz="2000" dirty="0">
                <a:solidFill>
                  <a:srgbClr val="8E8D8C"/>
                </a:solidFill>
                <a:latin typeface="Calibri"/>
                <a:ea typeface="Calibri"/>
                <a:cs typeface="Calibri"/>
                <a:sym typeface="Calibri"/>
              </a:rPr>
              <a:t>–Small group time- maths focus. Whole class number songs and rhymes</a:t>
            </a:r>
          </a:p>
          <a:p>
            <a:pPr marL="285840" lvl="0" indent="-285840">
              <a:spcBef>
                <a:spcPts val="499"/>
              </a:spcBef>
              <a:buClr>
                <a:srgbClr val="A9A57C"/>
              </a:buClr>
              <a:buSzPts val="2000"/>
              <a:buFont typeface="Arial"/>
              <a:buChar char="•"/>
            </a:pPr>
            <a:r>
              <a:rPr lang="en-GB" sz="2000" b="1" i="0" u="none" strike="noStrike" cap="none" dirty="0">
                <a:solidFill>
                  <a:srgbClr val="8E8D8C"/>
                </a:solidFill>
                <a:latin typeface="Calibri"/>
                <a:ea typeface="Calibri"/>
                <a:cs typeface="Calibri"/>
                <a:sym typeface="Calibri"/>
              </a:rPr>
              <a:t>10:25</a:t>
            </a:r>
            <a:r>
              <a:rPr lang="en-GB" sz="2000" b="0" i="0" u="none" strike="noStrike" cap="none" dirty="0">
                <a:solidFill>
                  <a:srgbClr val="8E8D8C"/>
                </a:solidFill>
                <a:latin typeface="Calibri"/>
                <a:ea typeface="Calibri"/>
                <a:cs typeface="Calibri"/>
                <a:sym typeface="Calibri"/>
              </a:rPr>
              <a:t> Tidy up</a:t>
            </a:r>
          </a:p>
          <a:p>
            <a:pPr marL="285840" marR="0" lvl="0" indent="-285840" algn="l" rtl="0">
              <a:lnSpc>
                <a:spcPct val="100000"/>
              </a:lnSpc>
              <a:spcBef>
                <a:spcPts val="499"/>
              </a:spcBef>
              <a:spcAft>
                <a:spcPts val="0"/>
              </a:spcAft>
              <a:buClr>
                <a:srgbClr val="A9A57C"/>
              </a:buClr>
              <a:buSzPts val="2000"/>
              <a:buFont typeface="Arial"/>
              <a:buChar char="•"/>
            </a:pPr>
            <a:r>
              <a:rPr lang="en-GB" sz="2000" b="1" i="0" u="none" strike="noStrike" cap="none" dirty="0">
                <a:solidFill>
                  <a:srgbClr val="8E8D8C"/>
                </a:solidFill>
                <a:latin typeface="Calibri"/>
                <a:ea typeface="Calibri"/>
                <a:cs typeface="Calibri"/>
                <a:sym typeface="Calibri"/>
              </a:rPr>
              <a:t>10:30-10:45</a:t>
            </a:r>
            <a:r>
              <a:rPr lang="en-GB" sz="2000" b="0" i="0" u="none" strike="noStrike" cap="none" dirty="0">
                <a:solidFill>
                  <a:srgbClr val="8E8D8C"/>
                </a:solidFill>
                <a:latin typeface="Calibri"/>
                <a:ea typeface="Calibri"/>
                <a:cs typeface="Calibri"/>
                <a:sym typeface="Calibri"/>
              </a:rPr>
              <a:t> – Snack/Story/Social time</a:t>
            </a:r>
            <a:endParaRPr sz="2000" b="0" i="0" u="none" strike="noStrike" cap="none" dirty="0">
              <a:latin typeface="Arial"/>
              <a:ea typeface="Arial"/>
              <a:cs typeface="Arial"/>
              <a:sym typeface="Arial"/>
            </a:endParaRPr>
          </a:p>
          <a:p>
            <a:pPr marL="285840" marR="0" lvl="0" indent="-285840" algn="l" rtl="0">
              <a:lnSpc>
                <a:spcPct val="100000"/>
              </a:lnSpc>
              <a:spcBef>
                <a:spcPts val="499"/>
              </a:spcBef>
              <a:spcAft>
                <a:spcPts val="0"/>
              </a:spcAft>
              <a:buClr>
                <a:srgbClr val="A9A57C"/>
              </a:buClr>
              <a:buSzPts val="2000"/>
              <a:buFont typeface="Arial"/>
              <a:buChar char="•"/>
            </a:pPr>
            <a:r>
              <a:rPr lang="en-GB" sz="2000" b="1" i="0" u="none" strike="noStrike" cap="none" dirty="0">
                <a:solidFill>
                  <a:srgbClr val="8E8D8C"/>
                </a:solidFill>
                <a:latin typeface="Calibri"/>
                <a:ea typeface="Calibri"/>
                <a:cs typeface="Calibri"/>
                <a:sym typeface="Calibri"/>
              </a:rPr>
              <a:t>10:30-11:15</a:t>
            </a:r>
            <a:r>
              <a:rPr lang="en-GB" sz="2000" b="0" i="0" u="none" strike="noStrike" cap="none" dirty="0">
                <a:solidFill>
                  <a:srgbClr val="8E8D8C"/>
                </a:solidFill>
                <a:latin typeface="Calibri"/>
                <a:ea typeface="Calibri"/>
                <a:cs typeface="Calibri"/>
                <a:sym typeface="Calibri"/>
              </a:rPr>
              <a:t> –Outdoor play- physical gross motor activities/ Understanding the World activities</a:t>
            </a:r>
          </a:p>
          <a:p>
            <a:pPr marL="285840" indent="-285840">
              <a:spcBef>
                <a:spcPts val="499"/>
              </a:spcBef>
              <a:buClr>
                <a:srgbClr val="A9A57C"/>
              </a:buClr>
              <a:buSzPts val="2000"/>
              <a:buFont typeface="Arial"/>
              <a:buChar char="•"/>
            </a:pPr>
            <a:r>
              <a:rPr lang="en-GB" sz="2000" b="1" dirty="0">
                <a:solidFill>
                  <a:srgbClr val="8E8D8C"/>
                </a:solidFill>
                <a:latin typeface="Calibri"/>
                <a:ea typeface="Calibri"/>
                <a:cs typeface="Calibri"/>
                <a:sym typeface="Calibri"/>
              </a:rPr>
              <a:t>11:15- 11:25- </a:t>
            </a:r>
            <a:r>
              <a:rPr lang="en-GB" sz="2000" dirty="0">
                <a:solidFill>
                  <a:srgbClr val="8E8D8C"/>
                </a:solidFill>
                <a:latin typeface="Calibri"/>
                <a:ea typeface="Calibri"/>
                <a:cs typeface="Calibri"/>
                <a:sym typeface="Calibri"/>
              </a:rPr>
              <a:t>Special Person/Collective Worship</a:t>
            </a:r>
          </a:p>
          <a:p>
            <a:pPr marL="285840" indent="-285840">
              <a:spcBef>
                <a:spcPts val="499"/>
              </a:spcBef>
              <a:buClr>
                <a:srgbClr val="A9A57C"/>
              </a:buClr>
              <a:buSzPts val="2000"/>
              <a:buFont typeface="Arial"/>
              <a:buChar char="•"/>
            </a:pPr>
            <a:r>
              <a:rPr lang="en-GB" sz="2000" b="1" dirty="0">
                <a:solidFill>
                  <a:srgbClr val="8E8D8C"/>
                </a:solidFill>
                <a:latin typeface="Calibri"/>
                <a:ea typeface="Calibri"/>
                <a:cs typeface="Calibri"/>
                <a:sym typeface="Calibri"/>
              </a:rPr>
              <a:t>11:25</a:t>
            </a:r>
            <a:r>
              <a:rPr lang="en-GB" sz="2000" dirty="0">
                <a:solidFill>
                  <a:srgbClr val="8E8D8C"/>
                </a:solidFill>
                <a:latin typeface="Calibri"/>
                <a:ea typeface="Calibri"/>
                <a:cs typeface="Calibri"/>
                <a:sym typeface="Calibri"/>
              </a:rPr>
              <a:t> Lunch time preparation then into the Hall for lunch</a:t>
            </a:r>
          </a:p>
          <a:p>
            <a:pPr marL="285840" indent="-285840">
              <a:spcBef>
                <a:spcPts val="499"/>
              </a:spcBef>
              <a:buClr>
                <a:srgbClr val="A9A57C"/>
              </a:buClr>
              <a:buSzPts val="2000"/>
              <a:buFont typeface="Arial"/>
              <a:buChar char="•"/>
            </a:pPr>
            <a:r>
              <a:rPr lang="en-GB" sz="2000" b="1" dirty="0">
                <a:solidFill>
                  <a:srgbClr val="8E8D8C"/>
                </a:solidFill>
                <a:latin typeface="Calibri"/>
                <a:ea typeface="Calibri"/>
                <a:cs typeface="Calibri"/>
                <a:sym typeface="Calibri"/>
              </a:rPr>
              <a:t>12:00</a:t>
            </a:r>
            <a:r>
              <a:rPr lang="en-GB" sz="2000" dirty="0">
                <a:solidFill>
                  <a:srgbClr val="8E8D8C"/>
                </a:solidFill>
                <a:latin typeface="Calibri"/>
                <a:ea typeface="Calibri"/>
                <a:cs typeface="Calibri"/>
                <a:sym typeface="Calibri"/>
              </a:rPr>
              <a:t> In to the Nursery garden for large physical play and group games</a:t>
            </a:r>
          </a:p>
          <a:p>
            <a:pPr marL="285840" indent="-285840">
              <a:spcBef>
                <a:spcPts val="499"/>
              </a:spcBef>
              <a:buClr>
                <a:srgbClr val="A9A57C"/>
              </a:buClr>
              <a:buSzPts val="2000"/>
              <a:buFont typeface="Arial"/>
              <a:buChar char="•"/>
            </a:pPr>
            <a:r>
              <a:rPr lang="en-GB" sz="1800" dirty="0">
                <a:solidFill>
                  <a:srgbClr val="00B0F0"/>
                </a:solidFill>
              </a:rPr>
              <a:t>Phonic and Maths activities may take place both indoors and outdoors</a:t>
            </a:r>
          </a:p>
          <a:p>
            <a:pPr marR="0" lvl="0" algn="l" rtl="0">
              <a:lnSpc>
                <a:spcPct val="100000"/>
              </a:lnSpc>
              <a:spcBef>
                <a:spcPts val="499"/>
              </a:spcBef>
              <a:spcAft>
                <a:spcPts val="0"/>
              </a:spcAft>
              <a:buClr>
                <a:srgbClr val="A9A57C"/>
              </a:buClr>
              <a:buSzPts val="2000"/>
            </a:pPr>
            <a:r>
              <a:rPr lang="en-GB" sz="2000" dirty="0">
                <a:solidFill>
                  <a:srgbClr val="8E8D8C"/>
                </a:solidFill>
                <a:latin typeface="Calibri"/>
                <a:ea typeface="Calibri"/>
                <a:cs typeface="Calibri"/>
                <a:sym typeface="Calibri"/>
              </a:rPr>
              <a:t> </a:t>
            </a:r>
            <a:endParaRPr sz="2000" b="0" i="0" u="none" strike="noStrike" cap="none" dirty="0">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57"/>
          <p:cNvSpPr txBox="1"/>
          <p:nvPr/>
        </p:nvSpPr>
        <p:spPr>
          <a:xfrm>
            <a:off x="685800" y="109182"/>
            <a:ext cx="7774560" cy="79157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None/>
            </a:pPr>
            <a:r>
              <a:rPr lang="en-GB" sz="5900" b="0" i="0" u="none" strike="noStrike" cap="none" dirty="0">
                <a:solidFill>
                  <a:srgbClr val="675E47"/>
                </a:solidFill>
                <a:latin typeface="Cambria"/>
                <a:ea typeface="Cambria"/>
                <a:cs typeface="Cambria"/>
                <a:sym typeface="Cambria"/>
              </a:rPr>
              <a:t>How to help at home</a:t>
            </a:r>
            <a:endParaRPr sz="5900" b="0" i="0" u="none" strike="noStrike" cap="none" dirty="0">
              <a:latin typeface="Arial"/>
              <a:ea typeface="Arial"/>
              <a:cs typeface="Arial"/>
              <a:sym typeface="Arial"/>
            </a:endParaRPr>
          </a:p>
        </p:txBody>
      </p:sp>
      <p:sp>
        <p:nvSpPr>
          <p:cNvPr id="258" name="Google Shape;258;p57"/>
          <p:cNvSpPr txBox="1"/>
          <p:nvPr/>
        </p:nvSpPr>
        <p:spPr>
          <a:xfrm>
            <a:off x="109182" y="900753"/>
            <a:ext cx="8243248" cy="5800298"/>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GB" sz="2000" b="0" i="0" u="none" strike="noStrike" cap="none" dirty="0">
                <a:solidFill>
                  <a:srgbClr val="8E8D8C"/>
                </a:solidFill>
                <a:latin typeface="Calibri"/>
                <a:ea typeface="Calibri"/>
                <a:cs typeface="Calibri"/>
                <a:sym typeface="Calibri"/>
              </a:rPr>
              <a:t>Reading and writing</a:t>
            </a:r>
            <a:endParaRPr sz="2000" b="0" i="0" u="none" strike="noStrike" cap="none" dirty="0">
              <a:latin typeface="Arial"/>
              <a:ea typeface="Arial"/>
              <a:cs typeface="Arial"/>
              <a:sym typeface="Arial"/>
            </a:endParaRPr>
          </a:p>
          <a:p>
            <a:pPr marL="343080" marR="0" lvl="0" indent="-343080" algn="l" rtl="0">
              <a:lnSpc>
                <a:spcPct val="100000"/>
              </a:lnSpc>
              <a:spcBef>
                <a:spcPts val="499"/>
              </a:spcBef>
              <a:spcAft>
                <a:spcPts val="0"/>
              </a:spcAft>
              <a:buClr>
                <a:srgbClr val="A9A57C"/>
              </a:buClr>
              <a:buSzPts val="2000"/>
              <a:buFont typeface="Arial"/>
              <a:buChar char="•"/>
            </a:pPr>
            <a:r>
              <a:rPr lang="en-GB" sz="2000" dirty="0">
                <a:solidFill>
                  <a:srgbClr val="8E8D8C"/>
                </a:solidFill>
                <a:latin typeface="Calibri"/>
                <a:ea typeface="Calibri"/>
                <a:cs typeface="Calibri"/>
                <a:sym typeface="Calibri"/>
              </a:rPr>
              <a:t>Share a story together </a:t>
            </a:r>
            <a:r>
              <a:rPr lang="en-GB" sz="2000" b="0" i="0" u="none" strike="noStrike" cap="none" dirty="0">
                <a:solidFill>
                  <a:srgbClr val="8E8D8C"/>
                </a:solidFill>
                <a:latin typeface="Calibri"/>
                <a:ea typeface="Calibri"/>
                <a:cs typeface="Calibri"/>
                <a:sym typeface="Calibri"/>
              </a:rPr>
              <a:t>every night. This helps your child to learn the practicalities of reading, how to hold the book, turn the pages, track the words across the page etc. </a:t>
            </a:r>
          </a:p>
          <a:p>
            <a:pPr marL="343080" marR="0" lvl="0" indent="-343080" algn="l" rtl="0">
              <a:lnSpc>
                <a:spcPct val="100000"/>
              </a:lnSpc>
              <a:spcBef>
                <a:spcPts val="499"/>
              </a:spcBef>
              <a:spcAft>
                <a:spcPts val="0"/>
              </a:spcAft>
              <a:buClr>
                <a:srgbClr val="A9A57C"/>
              </a:buClr>
              <a:buSzPts val="2000"/>
              <a:buFont typeface="Arial"/>
              <a:buChar char="•"/>
            </a:pPr>
            <a:r>
              <a:rPr lang="en-GB" sz="2000" dirty="0">
                <a:solidFill>
                  <a:srgbClr val="8E8D8C"/>
                </a:solidFill>
                <a:latin typeface="Calibri"/>
                <a:ea typeface="Calibri"/>
                <a:cs typeface="Calibri"/>
                <a:sym typeface="Calibri"/>
              </a:rPr>
              <a:t>Talk about what is happening. Where is the story set? How do they know? How do the characters feel? What made them think that? What do they think may happen next?</a:t>
            </a:r>
          </a:p>
          <a:p>
            <a:pPr marL="343080" marR="0" lvl="0" indent="-343080" algn="l" rtl="0">
              <a:lnSpc>
                <a:spcPct val="100000"/>
              </a:lnSpc>
              <a:spcBef>
                <a:spcPts val="499"/>
              </a:spcBef>
              <a:spcAft>
                <a:spcPts val="0"/>
              </a:spcAft>
              <a:buClr>
                <a:srgbClr val="A9A57C"/>
              </a:buClr>
              <a:buSzPts val="2000"/>
              <a:buFont typeface="Arial"/>
              <a:buChar char="•"/>
            </a:pPr>
            <a:r>
              <a:rPr lang="en-GB" sz="2000" b="0" i="0" u="none" strike="noStrike" cap="none" dirty="0">
                <a:solidFill>
                  <a:srgbClr val="8E8D8C"/>
                </a:solidFill>
                <a:latin typeface="Calibri"/>
                <a:ea typeface="Calibri"/>
                <a:cs typeface="Calibri"/>
                <a:sym typeface="Calibri"/>
              </a:rPr>
              <a:t>All of these things help your child to gain a secure understanding of books, story language, while developing an understanding about inference and prediction.</a:t>
            </a:r>
            <a:endParaRPr sz="2000" b="0" i="0" u="none" strike="noStrike" cap="none" dirty="0">
              <a:latin typeface="Arial"/>
              <a:ea typeface="Arial"/>
              <a:cs typeface="Arial"/>
              <a:sym typeface="Arial"/>
            </a:endParaRPr>
          </a:p>
          <a:p>
            <a:pPr marL="343080" marR="0" lvl="0" indent="-343080" algn="l" rtl="0">
              <a:lnSpc>
                <a:spcPct val="100000"/>
              </a:lnSpc>
              <a:spcBef>
                <a:spcPts val="499"/>
              </a:spcBef>
              <a:spcAft>
                <a:spcPts val="0"/>
              </a:spcAft>
              <a:buClr>
                <a:srgbClr val="A9A57C"/>
              </a:buClr>
              <a:buSzPts val="2000"/>
              <a:buFont typeface="Arial"/>
              <a:buChar char="•"/>
            </a:pPr>
            <a:r>
              <a:rPr lang="en-GB" sz="2000" b="0" i="0" u="none" strike="noStrike" cap="none" dirty="0">
                <a:solidFill>
                  <a:srgbClr val="8E8D8C"/>
                </a:solidFill>
                <a:latin typeface="Calibri"/>
                <a:ea typeface="Calibri"/>
                <a:cs typeface="Calibri"/>
                <a:sym typeface="Calibri"/>
              </a:rPr>
              <a:t>Recognising their own name. Write it together. </a:t>
            </a:r>
            <a:r>
              <a:rPr lang="en-GB" sz="2000" dirty="0">
                <a:solidFill>
                  <a:srgbClr val="8E8D8C"/>
                </a:solidFill>
                <a:latin typeface="Calibri"/>
                <a:ea typeface="Calibri"/>
                <a:cs typeface="Calibri"/>
                <a:sym typeface="Calibri"/>
              </a:rPr>
              <a:t>Hide pieces of paper with different words/ patterns on. Can they recognise the one with their own name on?</a:t>
            </a:r>
          </a:p>
          <a:p>
            <a:pPr marL="343080" marR="0" lvl="0" indent="-343080" algn="l" rtl="0">
              <a:lnSpc>
                <a:spcPct val="100000"/>
              </a:lnSpc>
              <a:spcBef>
                <a:spcPts val="499"/>
              </a:spcBef>
              <a:spcAft>
                <a:spcPts val="0"/>
              </a:spcAft>
              <a:buClr>
                <a:srgbClr val="A9A57C"/>
              </a:buClr>
              <a:buSzPts val="2000"/>
              <a:buFont typeface="Arial"/>
              <a:buChar char="•"/>
            </a:pPr>
            <a:r>
              <a:rPr lang="en-GB" sz="2000" dirty="0">
                <a:solidFill>
                  <a:srgbClr val="8E8D8C"/>
                </a:solidFill>
                <a:latin typeface="Calibri"/>
                <a:ea typeface="Calibri"/>
                <a:cs typeface="Calibri"/>
                <a:sym typeface="Calibri"/>
              </a:rPr>
              <a:t>Can they make marks independently? It can be with pencils, pens, chalks, sticks in mud, fingers in shaving foam etc.</a:t>
            </a:r>
          </a:p>
          <a:p>
            <a:pPr marL="343080" marR="0" lvl="0" indent="-343080" algn="l" rtl="0">
              <a:lnSpc>
                <a:spcPct val="100000"/>
              </a:lnSpc>
              <a:spcBef>
                <a:spcPts val="499"/>
              </a:spcBef>
              <a:spcAft>
                <a:spcPts val="0"/>
              </a:spcAft>
              <a:buClr>
                <a:srgbClr val="A9A57C"/>
              </a:buClr>
              <a:buSzPts val="2000"/>
              <a:buFont typeface="Arial"/>
              <a:buChar char="•"/>
            </a:pPr>
            <a:r>
              <a:rPr lang="en-GB" sz="2000" dirty="0">
                <a:solidFill>
                  <a:srgbClr val="8E8D8C"/>
                </a:solidFill>
                <a:latin typeface="Calibri"/>
                <a:ea typeface="Calibri"/>
                <a:cs typeface="Calibri"/>
                <a:sym typeface="Calibri"/>
              </a:rPr>
              <a:t>Develop hand muscles by using dough, large tweezers, scrunching paper etc. </a:t>
            </a:r>
          </a:p>
          <a:p>
            <a:pPr marL="343080" marR="0" lvl="0" indent="-343080" algn="l" rtl="0">
              <a:lnSpc>
                <a:spcPct val="100000"/>
              </a:lnSpc>
              <a:spcBef>
                <a:spcPts val="499"/>
              </a:spcBef>
              <a:spcAft>
                <a:spcPts val="0"/>
              </a:spcAft>
              <a:buClr>
                <a:srgbClr val="A9A57C"/>
              </a:buClr>
              <a:buSzPts val="2000"/>
              <a:buFont typeface="Arial"/>
              <a:buChar char="•"/>
            </a:pPr>
            <a:endParaRPr lang="en-GB" sz="2000" dirty="0">
              <a:solidFill>
                <a:srgbClr val="8E8D8C"/>
              </a:solidFill>
              <a:latin typeface="Calibri"/>
              <a:ea typeface="Calibri"/>
              <a:cs typeface="Calibri"/>
              <a:sym typeface="Calibri"/>
            </a:endParaRPr>
          </a:p>
          <a:p>
            <a:pPr marR="0" lvl="0" algn="l" rtl="0">
              <a:lnSpc>
                <a:spcPct val="100000"/>
              </a:lnSpc>
              <a:spcBef>
                <a:spcPts val="499"/>
              </a:spcBef>
              <a:spcAft>
                <a:spcPts val="0"/>
              </a:spcAft>
              <a:buClr>
                <a:srgbClr val="A9A57C"/>
              </a:buClr>
              <a:buSzPts val="2000"/>
            </a:pPr>
            <a:r>
              <a:rPr lang="en-GB" sz="2000" b="0" i="0" u="none" strike="noStrike" cap="none" dirty="0">
                <a:solidFill>
                  <a:srgbClr val="8E8D8C"/>
                </a:solidFill>
                <a:latin typeface="Calibri"/>
                <a:ea typeface="Calibri"/>
                <a:cs typeface="Calibri"/>
                <a:sym typeface="Calibri"/>
              </a:rPr>
              <a:t> </a:t>
            </a:r>
            <a:endParaRPr sz="2000" b="0" i="0" u="none" strike="noStrike" cap="none" dirty="0">
              <a:latin typeface="Arial"/>
              <a:ea typeface="Arial"/>
              <a:cs typeface="Arial"/>
              <a:sym typeface="Arial"/>
            </a:endParaRPr>
          </a:p>
          <a:p>
            <a:pPr marL="285840" marR="0" lvl="0" indent="-285840" algn="l" rtl="0">
              <a:lnSpc>
                <a:spcPct val="100000"/>
              </a:lnSpc>
              <a:spcBef>
                <a:spcPts val="499"/>
              </a:spcBef>
              <a:spcAft>
                <a:spcPts val="0"/>
              </a:spcAft>
              <a:buClr>
                <a:srgbClr val="A9A57C"/>
              </a:buClr>
              <a:buSzPts val="2000"/>
              <a:buFont typeface="Arial"/>
              <a:buChar char="•"/>
            </a:pPr>
            <a:r>
              <a:rPr lang="en-GB" sz="2000" b="0" i="0" u="none" strike="noStrike" cap="none" dirty="0">
                <a:solidFill>
                  <a:srgbClr val="8E8D8C"/>
                </a:solidFill>
                <a:latin typeface="Calibri"/>
                <a:ea typeface="Calibri"/>
                <a:cs typeface="Calibri"/>
                <a:sym typeface="Calibri"/>
              </a:rPr>
              <a:t> </a:t>
            </a:r>
            <a:endParaRPr sz="2000" b="0" i="0" u="none" strike="noStrike" cap="none" dirty="0">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Google Shape;257;p57"/>
          <p:cNvSpPr txBox="1"/>
          <p:nvPr/>
        </p:nvSpPr>
        <p:spPr>
          <a:xfrm>
            <a:off x="685800" y="380880"/>
            <a:ext cx="7774560" cy="74376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None/>
            </a:pPr>
            <a:r>
              <a:rPr lang="en-GB" sz="5900" b="0" i="0" u="none" strike="noStrike" cap="none">
                <a:solidFill>
                  <a:srgbClr val="675E47"/>
                </a:solidFill>
                <a:latin typeface="Cambria"/>
                <a:ea typeface="Cambria"/>
                <a:cs typeface="Cambria"/>
                <a:sym typeface="Cambria"/>
              </a:rPr>
              <a:t>How to help at home</a:t>
            </a:r>
            <a:endParaRPr sz="5900" b="0" i="0" u="none" strike="noStrike" cap="none">
              <a:latin typeface="Arial"/>
              <a:ea typeface="Arial"/>
              <a:cs typeface="Arial"/>
              <a:sym typeface="Arial"/>
            </a:endParaRPr>
          </a:p>
        </p:txBody>
      </p:sp>
      <p:sp>
        <p:nvSpPr>
          <p:cNvPr id="258" name="Google Shape;258;p57"/>
          <p:cNvSpPr txBox="1"/>
          <p:nvPr/>
        </p:nvSpPr>
        <p:spPr>
          <a:xfrm>
            <a:off x="467640" y="1268640"/>
            <a:ext cx="7702560" cy="53287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GB" sz="2000" b="0" i="0" u="none" strike="noStrike" cap="none" dirty="0">
                <a:solidFill>
                  <a:srgbClr val="8E8D8C"/>
                </a:solidFill>
                <a:latin typeface="Calibri"/>
                <a:ea typeface="Calibri"/>
                <a:cs typeface="Calibri"/>
                <a:sym typeface="Calibri"/>
              </a:rPr>
              <a:t>Maths</a:t>
            </a:r>
            <a:endParaRPr sz="2000" b="0" i="0" u="none" strike="noStrike" cap="none" dirty="0">
              <a:latin typeface="Arial"/>
              <a:ea typeface="Arial"/>
              <a:cs typeface="Arial"/>
              <a:sym typeface="Arial"/>
            </a:endParaRPr>
          </a:p>
          <a:p>
            <a:pPr marL="343080" marR="0" lvl="0" indent="-343080" algn="l" rtl="0">
              <a:lnSpc>
                <a:spcPct val="100000"/>
              </a:lnSpc>
              <a:spcBef>
                <a:spcPts val="499"/>
              </a:spcBef>
              <a:spcAft>
                <a:spcPts val="0"/>
              </a:spcAft>
              <a:buClr>
                <a:srgbClr val="A9A57C"/>
              </a:buClr>
              <a:buSzPts val="2000"/>
              <a:buFont typeface="Arial"/>
              <a:buChar char="•"/>
            </a:pPr>
            <a:r>
              <a:rPr lang="en-GB" sz="2000" dirty="0">
                <a:solidFill>
                  <a:srgbClr val="8E8D8C"/>
                </a:solidFill>
                <a:latin typeface="Calibri"/>
                <a:sym typeface="Calibri"/>
              </a:rPr>
              <a:t>Counting different items during play. How many cars have they got? How many shoes will Barbie need? Can you get enough shoes for 2 </a:t>
            </a:r>
            <a:r>
              <a:rPr lang="en-GB" sz="2000" dirty="0" err="1">
                <a:solidFill>
                  <a:srgbClr val="8E8D8C"/>
                </a:solidFill>
                <a:latin typeface="Calibri"/>
                <a:sym typeface="Calibri"/>
              </a:rPr>
              <a:t>Barbies</a:t>
            </a:r>
            <a:r>
              <a:rPr lang="en-GB" sz="2000" dirty="0">
                <a:solidFill>
                  <a:srgbClr val="8E8D8C"/>
                </a:solidFill>
                <a:latin typeface="Calibri"/>
                <a:sym typeface="Calibri"/>
              </a:rPr>
              <a:t>? Touch items as you count wherever possible.</a:t>
            </a:r>
          </a:p>
          <a:p>
            <a:pPr marL="343080" marR="0" lvl="0" indent="-343080" algn="l" rtl="0">
              <a:lnSpc>
                <a:spcPct val="100000"/>
              </a:lnSpc>
              <a:spcBef>
                <a:spcPts val="499"/>
              </a:spcBef>
              <a:spcAft>
                <a:spcPts val="0"/>
              </a:spcAft>
              <a:buClr>
                <a:srgbClr val="A9A57C"/>
              </a:buClr>
              <a:buSzPts val="2000"/>
              <a:buFont typeface="Arial"/>
              <a:buChar char="•"/>
            </a:pPr>
            <a:r>
              <a:rPr lang="en-GB" sz="2000" b="0" i="0" u="none" strike="noStrike" cap="none" dirty="0">
                <a:solidFill>
                  <a:srgbClr val="8E8D8C"/>
                </a:solidFill>
                <a:latin typeface="Calibri"/>
                <a:ea typeface="Arial"/>
                <a:cs typeface="Arial"/>
                <a:sym typeface="Calibri"/>
              </a:rPr>
              <a:t>Can you child help to set the table? How many people are having dinner? How many plates will they need? How many forks etc. </a:t>
            </a:r>
          </a:p>
          <a:p>
            <a:pPr marL="343080" marR="0" lvl="0" indent="-343080" algn="l" rtl="0">
              <a:lnSpc>
                <a:spcPct val="100000"/>
              </a:lnSpc>
              <a:spcBef>
                <a:spcPts val="499"/>
              </a:spcBef>
              <a:spcAft>
                <a:spcPts val="0"/>
              </a:spcAft>
              <a:buClr>
                <a:srgbClr val="A9A57C"/>
              </a:buClr>
              <a:buSzPts val="2000"/>
              <a:buFont typeface="Arial"/>
              <a:buChar char="•"/>
            </a:pPr>
            <a:r>
              <a:rPr lang="en-GB" sz="2000" dirty="0">
                <a:solidFill>
                  <a:srgbClr val="8E8D8C"/>
                </a:solidFill>
                <a:latin typeface="Calibri"/>
                <a:sym typeface="Calibri"/>
              </a:rPr>
              <a:t>How many stairs are there in the house?</a:t>
            </a:r>
          </a:p>
          <a:p>
            <a:pPr marL="343080" marR="0" lvl="0" indent="-343080" algn="l" rtl="0">
              <a:lnSpc>
                <a:spcPct val="100000"/>
              </a:lnSpc>
              <a:spcBef>
                <a:spcPts val="499"/>
              </a:spcBef>
              <a:spcAft>
                <a:spcPts val="0"/>
              </a:spcAft>
              <a:buClr>
                <a:srgbClr val="A9A57C"/>
              </a:buClr>
              <a:buSzPts val="2000"/>
              <a:buFont typeface="Arial"/>
              <a:buChar char="•"/>
            </a:pPr>
            <a:r>
              <a:rPr lang="en-GB" sz="2000" dirty="0">
                <a:solidFill>
                  <a:srgbClr val="8E8D8C"/>
                </a:solidFill>
                <a:latin typeface="Calibri"/>
                <a:sym typeface="Calibri"/>
              </a:rPr>
              <a:t>How many dogs can you count on a walk? Horses in the field etc.</a:t>
            </a:r>
          </a:p>
          <a:p>
            <a:pPr marL="343080" marR="0" lvl="0" indent="-343080" algn="l" rtl="0">
              <a:lnSpc>
                <a:spcPct val="100000"/>
              </a:lnSpc>
              <a:spcBef>
                <a:spcPts val="499"/>
              </a:spcBef>
              <a:spcAft>
                <a:spcPts val="0"/>
              </a:spcAft>
              <a:buClr>
                <a:srgbClr val="A9A57C"/>
              </a:buClr>
              <a:buSzPts val="2000"/>
              <a:buFont typeface="Arial"/>
              <a:buChar char="•"/>
            </a:pPr>
            <a:r>
              <a:rPr lang="en-GB" sz="2000" b="0" i="0" u="none" strike="noStrike" cap="none" dirty="0">
                <a:solidFill>
                  <a:srgbClr val="8E8D8C"/>
                </a:solidFill>
                <a:latin typeface="Calibri"/>
                <a:ea typeface="Arial"/>
                <a:cs typeface="Arial"/>
                <a:sym typeface="Calibri"/>
              </a:rPr>
              <a:t>How many hops can they do until they reach the front door etc.</a:t>
            </a:r>
            <a:endParaRPr sz="2000" b="0" i="0" u="none" strike="noStrike" cap="none" dirty="0">
              <a:latin typeface="Arial"/>
              <a:ea typeface="Arial"/>
              <a:cs typeface="Arial"/>
              <a:sym typeface="Arial"/>
            </a:endParaRPr>
          </a:p>
          <a:p>
            <a:pPr marL="285840" marR="0" lvl="0" indent="-285840" algn="l" rtl="0">
              <a:lnSpc>
                <a:spcPct val="100000"/>
              </a:lnSpc>
              <a:spcBef>
                <a:spcPts val="499"/>
              </a:spcBef>
              <a:spcAft>
                <a:spcPts val="0"/>
              </a:spcAft>
              <a:buClr>
                <a:srgbClr val="A9A57C"/>
              </a:buClr>
              <a:buSzPts val="2000"/>
              <a:buFont typeface="Arial"/>
              <a:buChar char="•"/>
            </a:pPr>
            <a:r>
              <a:rPr lang="en-GB" sz="2000" b="0" i="0" u="none" strike="noStrike" cap="none" dirty="0">
                <a:solidFill>
                  <a:srgbClr val="8E8D8C"/>
                </a:solidFill>
                <a:latin typeface="Calibri"/>
                <a:ea typeface="Calibri"/>
                <a:cs typeface="Calibri"/>
                <a:sym typeface="Calibri"/>
              </a:rPr>
              <a:t>What shapes can we find on a walk? Circle and triangle road signs, squares in the door windows etc.  </a:t>
            </a:r>
          </a:p>
          <a:p>
            <a:pPr marL="285840" marR="0" lvl="0" indent="-285840" algn="l" rtl="0">
              <a:lnSpc>
                <a:spcPct val="100000"/>
              </a:lnSpc>
              <a:spcBef>
                <a:spcPts val="499"/>
              </a:spcBef>
              <a:spcAft>
                <a:spcPts val="0"/>
              </a:spcAft>
              <a:buClr>
                <a:srgbClr val="A9A57C"/>
              </a:buClr>
              <a:buSzPts val="2000"/>
              <a:buFont typeface="Arial"/>
              <a:buChar char="•"/>
            </a:pPr>
            <a:r>
              <a:rPr lang="en-GB" sz="2000" dirty="0">
                <a:solidFill>
                  <a:srgbClr val="8E8D8C"/>
                </a:solidFill>
                <a:latin typeface="Calibri"/>
                <a:sym typeface="Calibri"/>
              </a:rPr>
              <a:t>Draw a simple house with 2D shapes, can they find a circle, triangle, how many squares etc. </a:t>
            </a:r>
            <a:endParaRPr sz="2000" b="0" i="0" u="none" strike="noStrike" cap="none" dirty="0">
              <a:latin typeface="Arial"/>
              <a:ea typeface="Arial"/>
              <a:cs typeface="Arial"/>
              <a:sym typeface="Arial"/>
            </a:endParaRPr>
          </a:p>
        </p:txBody>
      </p:sp>
    </p:spTree>
    <p:extLst>
      <p:ext uri="{BB962C8B-B14F-4D97-AF65-F5344CB8AC3E}">
        <p14:creationId xmlns:p14="http://schemas.microsoft.com/office/powerpoint/2010/main" val="3202029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58"/>
          <p:cNvSpPr txBox="1"/>
          <p:nvPr/>
        </p:nvSpPr>
        <p:spPr>
          <a:xfrm>
            <a:off x="685800" y="380880"/>
            <a:ext cx="7774560" cy="74376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None/>
            </a:pPr>
            <a:r>
              <a:rPr lang="en-GB" sz="5900" b="0" i="0" u="none" strike="noStrike" cap="none">
                <a:solidFill>
                  <a:srgbClr val="675E47"/>
                </a:solidFill>
                <a:latin typeface="Cambria"/>
                <a:ea typeface="Cambria"/>
                <a:cs typeface="Cambria"/>
                <a:sym typeface="Cambria"/>
              </a:rPr>
              <a:t>How to help at home</a:t>
            </a:r>
            <a:endParaRPr sz="5900" b="0" i="0" u="none" strike="noStrike" cap="none">
              <a:latin typeface="Arial"/>
              <a:ea typeface="Arial"/>
              <a:cs typeface="Arial"/>
              <a:sym typeface="Arial"/>
            </a:endParaRPr>
          </a:p>
        </p:txBody>
      </p:sp>
      <p:sp>
        <p:nvSpPr>
          <p:cNvPr id="264" name="Google Shape;264;p58"/>
          <p:cNvSpPr txBox="1"/>
          <p:nvPr/>
        </p:nvSpPr>
        <p:spPr>
          <a:xfrm>
            <a:off x="150125" y="1052640"/>
            <a:ext cx="8188657" cy="56167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GB" sz="2000" b="0" i="0" u="none" strike="noStrike" cap="none" dirty="0">
                <a:solidFill>
                  <a:srgbClr val="8E8D8C"/>
                </a:solidFill>
                <a:latin typeface="Calibri"/>
                <a:ea typeface="Calibri"/>
                <a:cs typeface="Calibri"/>
                <a:sym typeface="Calibri"/>
              </a:rPr>
              <a:t>Tapestry</a:t>
            </a:r>
            <a:endParaRPr sz="2000" b="0" i="0" u="none" strike="noStrike" cap="none" dirty="0">
              <a:latin typeface="Arial"/>
              <a:ea typeface="Arial"/>
              <a:cs typeface="Arial"/>
              <a:sym typeface="Arial"/>
            </a:endParaRPr>
          </a:p>
          <a:p>
            <a:pPr marL="343080" marR="0" lvl="0" indent="-343080" algn="l" rtl="0">
              <a:lnSpc>
                <a:spcPct val="100000"/>
              </a:lnSpc>
              <a:spcBef>
                <a:spcPts val="499"/>
              </a:spcBef>
              <a:spcAft>
                <a:spcPts val="0"/>
              </a:spcAft>
              <a:buClr>
                <a:srgbClr val="A9A57C"/>
              </a:buClr>
              <a:buSzPts val="2000"/>
              <a:buFont typeface="Arial"/>
              <a:buChar char="•"/>
            </a:pPr>
            <a:r>
              <a:rPr lang="en-GB" sz="2000" b="0" i="0" u="none" strike="noStrike" cap="none" dirty="0">
                <a:solidFill>
                  <a:srgbClr val="8E8D8C"/>
                </a:solidFill>
                <a:latin typeface="Calibri"/>
                <a:ea typeface="Calibri"/>
                <a:cs typeface="Calibri"/>
                <a:sym typeface="Calibri"/>
              </a:rPr>
              <a:t>Check weekly (I do sometimes upload my observations on a Sunday evening!)</a:t>
            </a:r>
            <a:endParaRPr sz="2000" b="0" i="0" u="none" strike="noStrike" cap="none" dirty="0">
              <a:latin typeface="Arial"/>
              <a:ea typeface="Arial"/>
              <a:cs typeface="Arial"/>
              <a:sym typeface="Arial"/>
            </a:endParaRPr>
          </a:p>
          <a:p>
            <a:pPr marL="343080" marR="0" lvl="0" indent="-343080" algn="l" rtl="0">
              <a:lnSpc>
                <a:spcPct val="100000"/>
              </a:lnSpc>
              <a:spcBef>
                <a:spcPts val="499"/>
              </a:spcBef>
              <a:spcAft>
                <a:spcPts val="0"/>
              </a:spcAft>
              <a:buClr>
                <a:srgbClr val="A9A57C"/>
              </a:buClr>
              <a:buSzPts val="2000"/>
              <a:buFont typeface="Arial"/>
              <a:buChar char="•"/>
            </a:pPr>
            <a:r>
              <a:rPr lang="en-GB" sz="2000" b="0" i="0" u="none" strike="noStrike" cap="none" dirty="0">
                <a:solidFill>
                  <a:srgbClr val="8E8D8C"/>
                </a:solidFill>
                <a:latin typeface="Calibri"/>
                <a:ea typeface="Calibri"/>
                <a:cs typeface="Calibri"/>
                <a:sym typeface="Calibri"/>
              </a:rPr>
              <a:t>Upload anything you feel will help with your child’s assessment </a:t>
            </a:r>
            <a:r>
              <a:rPr lang="en-GB" sz="2000" dirty="0">
                <a:solidFill>
                  <a:srgbClr val="8E8D8C"/>
                </a:solidFill>
                <a:latin typeface="Calibri"/>
                <a:ea typeface="Calibri"/>
                <a:cs typeface="Calibri"/>
                <a:sym typeface="Calibri"/>
              </a:rPr>
              <a:t>and also allow us to learn more about your child as a whole (the bits we don’t see in school- gymnastics club </a:t>
            </a:r>
            <a:r>
              <a:rPr lang="en-GB" sz="2000" dirty="0" err="1">
                <a:solidFill>
                  <a:srgbClr val="8E8D8C"/>
                </a:solidFill>
                <a:latin typeface="Calibri"/>
                <a:ea typeface="Calibri"/>
                <a:cs typeface="Calibri"/>
                <a:sym typeface="Calibri"/>
              </a:rPr>
              <a:t>etc</a:t>
            </a:r>
            <a:r>
              <a:rPr lang="en-GB" sz="2000" dirty="0">
                <a:solidFill>
                  <a:srgbClr val="8E8D8C"/>
                </a:solidFill>
                <a:latin typeface="Calibri"/>
                <a:ea typeface="Calibri"/>
                <a:cs typeface="Calibri"/>
                <a:sym typeface="Calibri"/>
              </a:rPr>
              <a:t>, caring for a younger sibling or pet etc.) </a:t>
            </a:r>
            <a:r>
              <a:rPr lang="en-GB" sz="2000" b="0" i="0" u="none" strike="noStrike" cap="none" dirty="0">
                <a:solidFill>
                  <a:srgbClr val="8E8D8C"/>
                </a:solidFill>
                <a:latin typeface="Calibri"/>
                <a:ea typeface="Calibri"/>
                <a:cs typeface="Calibri"/>
                <a:sym typeface="Calibri"/>
              </a:rPr>
              <a:t> </a:t>
            </a:r>
            <a:r>
              <a:rPr lang="en-GB" sz="2000" dirty="0">
                <a:solidFill>
                  <a:srgbClr val="8E8D8C"/>
                </a:solidFill>
                <a:latin typeface="Calibri"/>
                <a:ea typeface="Calibri"/>
                <a:cs typeface="Calibri"/>
                <a:sym typeface="Calibri"/>
              </a:rPr>
              <a:t>U</a:t>
            </a:r>
            <a:r>
              <a:rPr lang="en-GB" sz="2000" b="0" i="0" u="none" strike="noStrike" cap="none" dirty="0">
                <a:solidFill>
                  <a:srgbClr val="8E8D8C"/>
                </a:solidFill>
                <a:latin typeface="Calibri"/>
                <a:ea typeface="Calibri"/>
                <a:cs typeface="Calibri"/>
                <a:sym typeface="Calibri"/>
              </a:rPr>
              <a:t>sing technology/physical development – swimming achievements/cycling </a:t>
            </a:r>
            <a:r>
              <a:rPr lang="en-GB" sz="2000" b="0" i="0" u="none" strike="noStrike" cap="none" dirty="0" err="1">
                <a:solidFill>
                  <a:srgbClr val="8E8D8C"/>
                </a:solidFill>
                <a:latin typeface="Calibri"/>
                <a:ea typeface="Calibri"/>
                <a:cs typeface="Calibri"/>
                <a:sym typeface="Calibri"/>
              </a:rPr>
              <a:t>etc</a:t>
            </a:r>
            <a:r>
              <a:rPr lang="en-GB" sz="2000" dirty="0">
                <a:solidFill>
                  <a:srgbClr val="8E8D8C"/>
                </a:solidFill>
                <a:latin typeface="Calibri"/>
                <a:ea typeface="Calibri"/>
                <a:cs typeface="Calibri"/>
                <a:sym typeface="Calibri"/>
              </a:rPr>
              <a:t> are great areas for you to share as you will have access to a greater range of technology at home, e.g. Sky buttons, using a games console, buttons on the telephone, horse riding, sports clubs etc.</a:t>
            </a:r>
            <a:endParaRPr sz="2000" b="0" i="0" u="none" strike="noStrike" cap="none" dirty="0">
              <a:latin typeface="Arial"/>
              <a:ea typeface="Arial"/>
              <a:cs typeface="Arial"/>
              <a:sym typeface="Arial"/>
            </a:endParaRPr>
          </a:p>
          <a:p>
            <a:pPr marL="343080" marR="0" lvl="0" indent="-343080" algn="l" rtl="0">
              <a:lnSpc>
                <a:spcPct val="100000"/>
              </a:lnSpc>
              <a:spcBef>
                <a:spcPts val="499"/>
              </a:spcBef>
              <a:spcAft>
                <a:spcPts val="0"/>
              </a:spcAft>
              <a:buClr>
                <a:srgbClr val="A9A57C"/>
              </a:buClr>
              <a:buSzPts val="2000"/>
              <a:buFont typeface="Arial"/>
              <a:buChar char="•"/>
            </a:pPr>
            <a:r>
              <a:rPr lang="en-GB" sz="2000" dirty="0">
                <a:solidFill>
                  <a:srgbClr val="8E8D8C"/>
                </a:solidFill>
                <a:latin typeface="Calibri"/>
                <a:ea typeface="Calibri"/>
                <a:cs typeface="Calibri"/>
                <a:sym typeface="Calibri"/>
              </a:rPr>
              <a:t>Nursery</a:t>
            </a:r>
            <a:r>
              <a:rPr lang="en-GB" sz="2000" b="0" i="0" u="none" strike="noStrike" cap="none" dirty="0">
                <a:solidFill>
                  <a:srgbClr val="8E8D8C"/>
                </a:solidFill>
                <a:latin typeface="Calibri"/>
                <a:ea typeface="Calibri"/>
                <a:cs typeface="Calibri"/>
                <a:sym typeface="Calibri"/>
              </a:rPr>
              <a:t> newsletter – info only - I won’t be checking to see if anyone has commented/all other parents can see the comments so nothing specific to children will be added</a:t>
            </a:r>
            <a:endParaRPr sz="2000" b="0" i="0" u="none" strike="noStrike" cap="none" dirty="0">
              <a:latin typeface="Arial"/>
              <a:ea typeface="Arial"/>
              <a:cs typeface="Arial"/>
              <a:sym typeface="Arial"/>
            </a:endParaRPr>
          </a:p>
          <a:p>
            <a:pPr marL="0" marR="0" lvl="0" indent="0" algn="l" rtl="0">
              <a:lnSpc>
                <a:spcPct val="100000"/>
              </a:lnSpc>
              <a:spcBef>
                <a:spcPts val="499"/>
              </a:spcBef>
              <a:spcAft>
                <a:spcPts val="0"/>
              </a:spcAft>
              <a:buNone/>
            </a:pPr>
            <a:r>
              <a:rPr lang="en-GB" sz="2000" b="0" i="0" u="none" strike="noStrike" cap="none" dirty="0">
                <a:solidFill>
                  <a:srgbClr val="8E8D8C"/>
                </a:solidFill>
                <a:latin typeface="Calibri"/>
                <a:ea typeface="Calibri"/>
                <a:cs typeface="Calibri"/>
                <a:sym typeface="Calibri"/>
              </a:rPr>
              <a:t>Twitter</a:t>
            </a:r>
            <a:endParaRPr sz="2000" b="0" i="0" u="none" strike="noStrike" cap="none" dirty="0">
              <a:latin typeface="Arial"/>
              <a:ea typeface="Arial"/>
              <a:cs typeface="Arial"/>
              <a:sym typeface="Arial"/>
            </a:endParaRPr>
          </a:p>
          <a:p>
            <a:pPr marL="343080" marR="0" lvl="0" indent="-343080" algn="l" rtl="0">
              <a:lnSpc>
                <a:spcPct val="100000"/>
              </a:lnSpc>
              <a:spcBef>
                <a:spcPts val="499"/>
              </a:spcBef>
              <a:spcAft>
                <a:spcPts val="0"/>
              </a:spcAft>
              <a:buClr>
                <a:srgbClr val="A9A57C"/>
              </a:buClr>
              <a:buSzPts val="2000"/>
              <a:buFont typeface="Arial"/>
              <a:buChar char="•"/>
            </a:pPr>
            <a:r>
              <a:rPr lang="en-GB" sz="2000" b="0" i="0" u="none" strike="noStrike" cap="none" dirty="0">
                <a:solidFill>
                  <a:srgbClr val="8E8D8C"/>
                </a:solidFill>
                <a:latin typeface="Calibri"/>
                <a:ea typeface="Calibri"/>
                <a:cs typeface="Calibri"/>
                <a:sym typeface="Calibri"/>
              </a:rPr>
              <a:t>Download and follow @</a:t>
            </a:r>
            <a:r>
              <a:rPr lang="en-GB" sz="2000" b="0" i="0" u="none" strike="noStrike" cap="none" dirty="0" err="1">
                <a:solidFill>
                  <a:srgbClr val="8E8D8C"/>
                </a:solidFill>
                <a:latin typeface="Calibri"/>
                <a:ea typeface="Calibri"/>
                <a:cs typeface="Calibri"/>
                <a:sym typeface="Calibri"/>
              </a:rPr>
              <a:t>corbridgefirst</a:t>
            </a:r>
            <a:r>
              <a:rPr lang="en-GB" sz="2000" b="0" i="0" u="none" strike="noStrike" cap="none" dirty="0">
                <a:solidFill>
                  <a:srgbClr val="8E8D8C"/>
                </a:solidFill>
                <a:latin typeface="Calibri"/>
                <a:ea typeface="Calibri"/>
                <a:cs typeface="Calibri"/>
                <a:sym typeface="Calibri"/>
              </a:rPr>
              <a:t> – I tweet for EYFS – please like/retweet and follow the links to the website </a:t>
            </a:r>
            <a:endParaRPr sz="2000" b="0" i="0" u="none" strike="noStrike" cap="none" dirty="0">
              <a:latin typeface="Arial"/>
              <a:ea typeface="Arial"/>
              <a:cs typeface="Arial"/>
              <a:sym typeface="Arial"/>
            </a:endParaRPr>
          </a:p>
          <a:p>
            <a:pPr marL="343080" marR="0" lvl="0" indent="-343080" algn="l" rtl="0">
              <a:lnSpc>
                <a:spcPct val="100000"/>
              </a:lnSpc>
              <a:spcBef>
                <a:spcPts val="499"/>
              </a:spcBef>
              <a:spcAft>
                <a:spcPts val="0"/>
              </a:spcAft>
              <a:buClr>
                <a:srgbClr val="A9A57C"/>
              </a:buClr>
              <a:buSzPts val="2000"/>
              <a:buFont typeface="Arial"/>
              <a:buChar char="•"/>
            </a:pPr>
            <a:r>
              <a:rPr lang="en-GB" sz="2000" b="0" i="0" u="none" strike="noStrike" cap="none" dirty="0">
                <a:solidFill>
                  <a:srgbClr val="8E8D8C"/>
                </a:solidFill>
                <a:latin typeface="Calibri"/>
                <a:ea typeface="Calibri"/>
                <a:cs typeface="Calibri"/>
                <a:sym typeface="Calibri"/>
              </a:rPr>
              <a:t> Website</a:t>
            </a:r>
            <a:r>
              <a:rPr lang="en-GB" sz="2000" dirty="0">
                <a:ea typeface="Calibri"/>
              </a:rPr>
              <a:t> </a:t>
            </a:r>
            <a:r>
              <a:rPr lang="en-GB" sz="2000" b="0" i="0" u="sng" strike="noStrike" cap="none" dirty="0">
                <a:solidFill>
                  <a:schemeClr val="hlink"/>
                </a:solidFill>
                <a:latin typeface="Calibri"/>
                <a:ea typeface="Calibri"/>
                <a:cs typeface="Calibri"/>
                <a:sym typeface="Calibri"/>
                <a:hlinkClick r:id="rId3"/>
              </a:rPr>
              <a:t>www.corbridgefirst.northumberland.sch.uk</a:t>
            </a:r>
            <a:r>
              <a:rPr lang="en-GB" sz="2000" b="0" i="0" u="none" strike="noStrike" cap="none" dirty="0">
                <a:solidFill>
                  <a:srgbClr val="8E8D8C"/>
                </a:solidFill>
                <a:latin typeface="Calibri"/>
                <a:ea typeface="Calibri"/>
                <a:cs typeface="Calibri"/>
                <a:sym typeface="Calibri"/>
              </a:rPr>
              <a:t>  </a:t>
            </a:r>
            <a:endParaRPr sz="2000" b="0" i="0" u="none" strike="noStrike" cap="none" dirty="0">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59"/>
          <p:cNvSpPr txBox="1"/>
          <p:nvPr/>
        </p:nvSpPr>
        <p:spPr>
          <a:xfrm>
            <a:off x="685800" y="380880"/>
            <a:ext cx="7774560" cy="74376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None/>
            </a:pPr>
            <a:r>
              <a:rPr lang="en-GB" sz="5900" b="0" i="0" u="none" strike="noStrike" cap="none">
                <a:solidFill>
                  <a:srgbClr val="675E47"/>
                </a:solidFill>
                <a:latin typeface="Cambria"/>
                <a:ea typeface="Cambria"/>
                <a:cs typeface="Cambria"/>
                <a:sym typeface="Cambria"/>
              </a:rPr>
              <a:t>Everything you need</a:t>
            </a:r>
            <a:endParaRPr sz="5900" b="0" i="0" u="none" strike="noStrike" cap="none">
              <a:latin typeface="Arial"/>
              <a:ea typeface="Arial"/>
              <a:cs typeface="Arial"/>
              <a:sym typeface="Arial"/>
            </a:endParaRPr>
          </a:p>
        </p:txBody>
      </p:sp>
      <p:sp>
        <p:nvSpPr>
          <p:cNvPr id="270" name="Google Shape;270;p59"/>
          <p:cNvSpPr txBox="1"/>
          <p:nvPr/>
        </p:nvSpPr>
        <p:spPr>
          <a:xfrm>
            <a:off x="440345" y="916162"/>
            <a:ext cx="7702560" cy="5616720"/>
          </a:xfrm>
          <a:prstGeom prst="rect">
            <a:avLst/>
          </a:prstGeom>
          <a:noFill/>
          <a:ln>
            <a:noFill/>
          </a:ln>
        </p:spPr>
        <p:txBody>
          <a:bodyPr spcFirstLastPara="1" wrap="square" lIns="91425" tIns="45700" rIns="91425" bIns="45700" anchor="t" anchorCtr="0">
            <a:noAutofit/>
          </a:bodyPr>
          <a:lstStyle/>
          <a:p>
            <a:pPr marL="343080" marR="0" lvl="0" indent="-343080" algn="l" rtl="0">
              <a:lnSpc>
                <a:spcPct val="100000"/>
              </a:lnSpc>
              <a:spcBef>
                <a:spcPts val="0"/>
              </a:spcBef>
              <a:spcAft>
                <a:spcPts val="0"/>
              </a:spcAft>
              <a:buClr>
                <a:srgbClr val="A9A57C"/>
              </a:buClr>
              <a:buSzPts val="2000"/>
              <a:buFont typeface="Arial"/>
              <a:buChar char="•"/>
            </a:pPr>
            <a:endParaRPr lang="en-GB" sz="2000" b="0" i="0" u="none" strike="noStrike" cap="none" dirty="0">
              <a:solidFill>
                <a:srgbClr val="8E8D8C"/>
              </a:solidFill>
              <a:latin typeface="Calibri"/>
              <a:ea typeface="Calibri"/>
              <a:cs typeface="Calibri"/>
              <a:sym typeface="Calibri"/>
            </a:endParaRPr>
          </a:p>
          <a:p>
            <a:pPr marL="343080" marR="0" lvl="0" indent="-343080" algn="l" rtl="0">
              <a:lnSpc>
                <a:spcPct val="100000"/>
              </a:lnSpc>
              <a:spcBef>
                <a:spcPts val="0"/>
              </a:spcBef>
              <a:spcAft>
                <a:spcPts val="0"/>
              </a:spcAft>
              <a:buClr>
                <a:srgbClr val="A9A57C"/>
              </a:buClr>
              <a:buSzPts val="2000"/>
              <a:buFont typeface="Arial"/>
              <a:buChar char="•"/>
            </a:pPr>
            <a:r>
              <a:rPr lang="en-GB" sz="2000" b="0" i="0" u="none" strike="noStrike" cap="none" dirty="0">
                <a:solidFill>
                  <a:srgbClr val="8E8D8C"/>
                </a:solidFill>
                <a:latin typeface="Calibri"/>
                <a:ea typeface="Calibri"/>
                <a:cs typeface="Calibri"/>
                <a:sym typeface="Calibri"/>
              </a:rPr>
              <a:t>Wellies to stay in school</a:t>
            </a:r>
            <a:endParaRPr sz="2000" b="0" i="0" u="none" strike="noStrike" cap="none" dirty="0">
              <a:latin typeface="Arial"/>
              <a:ea typeface="Arial"/>
              <a:cs typeface="Arial"/>
              <a:sym typeface="Arial"/>
            </a:endParaRPr>
          </a:p>
          <a:p>
            <a:pPr marL="343080" marR="0" lvl="0" indent="-343080" algn="l" rtl="0">
              <a:lnSpc>
                <a:spcPct val="100000"/>
              </a:lnSpc>
              <a:spcBef>
                <a:spcPts val="499"/>
              </a:spcBef>
              <a:spcAft>
                <a:spcPts val="0"/>
              </a:spcAft>
              <a:buClr>
                <a:srgbClr val="A9A57C"/>
              </a:buClr>
              <a:buSzPts val="2000"/>
              <a:buFont typeface="Arial"/>
              <a:buChar char="•"/>
            </a:pPr>
            <a:r>
              <a:rPr lang="en-GB" sz="2000" b="0" i="0" u="none" strike="noStrike" cap="none" dirty="0">
                <a:solidFill>
                  <a:srgbClr val="8E8D8C"/>
                </a:solidFill>
                <a:latin typeface="Calibri"/>
                <a:ea typeface="Calibri"/>
                <a:cs typeface="Calibri"/>
                <a:sym typeface="Calibri"/>
              </a:rPr>
              <a:t>Always provide a weather appropriate coat</a:t>
            </a:r>
            <a:endParaRPr sz="2000" b="0" i="0" u="none" strike="noStrike" cap="none" dirty="0">
              <a:latin typeface="Arial"/>
              <a:ea typeface="Arial"/>
              <a:cs typeface="Arial"/>
              <a:sym typeface="Arial"/>
            </a:endParaRPr>
          </a:p>
          <a:p>
            <a:pPr marL="343080" marR="0" lvl="0" indent="-343080" algn="l" rtl="0">
              <a:lnSpc>
                <a:spcPct val="100000"/>
              </a:lnSpc>
              <a:spcBef>
                <a:spcPts val="499"/>
              </a:spcBef>
              <a:spcAft>
                <a:spcPts val="0"/>
              </a:spcAft>
              <a:buClr>
                <a:srgbClr val="A9A57C"/>
              </a:buClr>
              <a:buSzPts val="2000"/>
              <a:buFont typeface="Arial"/>
              <a:buChar char="•"/>
            </a:pPr>
            <a:r>
              <a:rPr lang="en-GB" sz="2000" b="0" i="0" u="none" strike="noStrike" cap="none" dirty="0">
                <a:solidFill>
                  <a:srgbClr val="8E8D8C"/>
                </a:solidFill>
                <a:latin typeface="Calibri"/>
                <a:ea typeface="Calibri"/>
                <a:cs typeface="Calibri"/>
                <a:sym typeface="Calibri"/>
              </a:rPr>
              <a:t>Cheap, cheap, cheap, cheap – hats, gloves, scarves in winter (gloves will go missing)</a:t>
            </a:r>
            <a:endParaRPr sz="2000" b="0" i="0" u="none" strike="noStrike" cap="none" dirty="0">
              <a:latin typeface="Arial"/>
              <a:ea typeface="Arial"/>
              <a:cs typeface="Arial"/>
              <a:sym typeface="Arial"/>
            </a:endParaRPr>
          </a:p>
          <a:p>
            <a:pPr marL="343080" marR="0" lvl="0" indent="-343080" algn="l" rtl="0">
              <a:lnSpc>
                <a:spcPct val="100000"/>
              </a:lnSpc>
              <a:spcBef>
                <a:spcPts val="499"/>
              </a:spcBef>
              <a:spcAft>
                <a:spcPts val="0"/>
              </a:spcAft>
              <a:buClr>
                <a:srgbClr val="A9A57C"/>
              </a:buClr>
              <a:buSzPts val="2000"/>
              <a:buFont typeface="Arial"/>
              <a:buChar char="•"/>
            </a:pPr>
            <a:r>
              <a:rPr lang="en-GB" sz="2000" b="0" i="0" u="none" strike="noStrike" cap="none" dirty="0">
                <a:solidFill>
                  <a:srgbClr val="8E8D8C"/>
                </a:solidFill>
                <a:latin typeface="Calibri"/>
                <a:ea typeface="Calibri"/>
                <a:cs typeface="Calibri"/>
                <a:sym typeface="Calibri"/>
              </a:rPr>
              <a:t>Names in everything!!!!!</a:t>
            </a:r>
          </a:p>
          <a:p>
            <a:pPr marL="343080" marR="0" lvl="0" indent="-343080" algn="l" rtl="0">
              <a:lnSpc>
                <a:spcPct val="100000"/>
              </a:lnSpc>
              <a:spcBef>
                <a:spcPts val="499"/>
              </a:spcBef>
              <a:spcAft>
                <a:spcPts val="0"/>
              </a:spcAft>
              <a:buClr>
                <a:srgbClr val="A9A57C"/>
              </a:buClr>
              <a:buSzPts val="2000"/>
              <a:buFont typeface="Arial"/>
              <a:buChar char="•"/>
            </a:pPr>
            <a:r>
              <a:rPr lang="en-GB" sz="2000" dirty="0">
                <a:solidFill>
                  <a:srgbClr val="8E8D8C"/>
                </a:solidFill>
                <a:latin typeface="Calibri"/>
                <a:sym typeface="Calibri"/>
              </a:rPr>
              <a:t>Spare clothes to remain in Nursery or be brought daily in a bag</a:t>
            </a:r>
            <a:endParaRPr sz="2000" b="0" i="0" u="none" strike="noStrike" cap="none" dirty="0">
              <a:latin typeface="Arial"/>
              <a:ea typeface="Arial"/>
              <a:cs typeface="Arial"/>
              <a:sym typeface="Arial"/>
            </a:endParaRPr>
          </a:p>
          <a:p>
            <a:pPr marL="343080" marR="0" lvl="0" indent="-343080" algn="l" rtl="0">
              <a:lnSpc>
                <a:spcPct val="100000"/>
              </a:lnSpc>
              <a:spcBef>
                <a:spcPts val="499"/>
              </a:spcBef>
              <a:spcAft>
                <a:spcPts val="0"/>
              </a:spcAft>
              <a:buClr>
                <a:srgbClr val="A9A57C"/>
              </a:buClr>
              <a:buSzPts val="2000"/>
              <a:buFont typeface="Arial"/>
              <a:buChar char="•"/>
            </a:pPr>
            <a:r>
              <a:rPr lang="en-GB" sz="2000" b="0" i="0" u="none" strike="noStrike" cap="none" dirty="0">
                <a:solidFill>
                  <a:srgbClr val="8E8D8C"/>
                </a:solidFill>
                <a:latin typeface="Calibri"/>
                <a:ea typeface="Calibri"/>
                <a:cs typeface="Calibri"/>
                <a:sym typeface="Calibri"/>
              </a:rPr>
              <a:t>Water bottle daily</a:t>
            </a:r>
            <a:endParaRPr sz="2000" b="0" i="0" u="none" strike="noStrike" cap="none" dirty="0">
              <a:latin typeface="Arial"/>
              <a:ea typeface="Arial"/>
              <a:cs typeface="Arial"/>
              <a:sym typeface="Arial"/>
            </a:endParaRPr>
          </a:p>
          <a:p>
            <a:pPr marL="343080" marR="0" lvl="0" indent="-343080" algn="l" rtl="0">
              <a:lnSpc>
                <a:spcPct val="100000"/>
              </a:lnSpc>
              <a:spcBef>
                <a:spcPts val="499"/>
              </a:spcBef>
              <a:spcAft>
                <a:spcPts val="0"/>
              </a:spcAft>
              <a:buClr>
                <a:srgbClr val="A9A57C"/>
              </a:buClr>
              <a:buSzPts val="2000"/>
              <a:buFont typeface="Arial"/>
              <a:buChar char="•"/>
            </a:pPr>
            <a:r>
              <a:rPr lang="en-GB" sz="2000" b="0" i="0" u="none" strike="noStrike" cap="none" dirty="0">
                <a:solidFill>
                  <a:srgbClr val="8E8D8C"/>
                </a:solidFill>
                <a:latin typeface="Calibri"/>
                <a:ea typeface="Calibri"/>
                <a:cs typeface="Calibri"/>
                <a:sym typeface="Calibri"/>
              </a:rPr>
              <a:t>Check tapestry at least weekly</a:t>
            </a:r>
            <a:endParaRPr sz="2000" b="0" i="0" u="none" strike="noStrike" cap="none" dirty="0">
              <a:latin typeface="Arial"/>
              <a:ea typeface="Arial"/>
              <a:cs typeface="Arial"/>
              <a:sym typeface="Arial"/>
            </a:endParaRPr>
          </a:p>
          <a:p>
            <a:pPr marL="343080" marR="0" lvl="0" indent="-343080" algn="l" rtl="0">
              <a:lnSpc>
                <a:spcPct val="100000"/>
              </a:lnSpc>
              <a:spcBef>
                <a:spcPts val="499"/>
              </a:spcBef>
              <a:spcAft>
                <a:spcPts val="0"/>
              </a:spcAft>
              <a:buClr>
                <a:srgbClr val="A9A57C"/>
              </a:buClr>
              <a:buSzPts val="2000"/>
              <a:buFont typeface="Arial"/>
              <a:buChar char="•"/>
            </a:pPr>
            <a:r>
              <a:rPr lang="en-GB" sz="2000" b="0" i="0" u="none" strike="noStrike" cap="none" dirty="0">
                <a:solidFill>
                  <a:srgbClr val="8E8D8C"/>
                </a:solidFill>
                <a:latin typeface="Calibri"/>
                <a:ea typeface="Calibri"/>
                <a:cs typeface="Calibri"/>
                <a:sym typeface="Calibri"/>
              </a:rPr>
              <a:t>Check our school Website (Nursery have their own class page) and Twitter account</a:t>
            </a:r>
            <a:endParaRPr sz="2000" b="0" i="0" u="none" strike="noStrike" cap="none" dirty="0">
              <a:latin typeface="Arial"/>
              <a:ea typeface="Arial"/>
              <a:cs typeface="Arial"/>
              <a:sym typeface="Arial"/>
            </a:endParaRPr>
          </a:p>
          <a:p>
            <a:pPr marR="0" lvl="0" algn="l" rtl="0">
              <a:lnSpc>
                <a:spcPct val="100000"/>
              </a:lnSpc>
              <a:spcBef>
                <a:spcPts val="499"/>
              </a:spcBef>
              <a:spcAft>
                <a:spcPts val="0"/>
              </a:spcAft>
              <a:buClr>
                <a:srgbClr val="A9A57C"/>
              </a:buClr>
              <a:buSzPts val="2000"/>
            </a:pPr>
            <a:r>
              <a:rPr lang="en-GB" sz="2000" b="0" i="0" u="none" strike="noStrike" cap="none" dirty="0">
                <a:solidFill>
                  <a:srgbClr val="8E8D8C"/>
                </a:solidFill>
                <a:latin typeface="Calibri"/>
                <a:ea typeface="Calibri"/>
                <a:cs typeface="Calibri"/>
                <a:sym typeface="Calibri"/>
              </a:rPr>
              <a:t> </a:t>
            </a:r>
            <a:endParaRPr sz="2000" b="0" i="0" u="none" strike="noStrike" cap="none" dirty="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1213</Words>
  <Application>Microsoft Office PowerPoint</Application>
  <PresentationFormat>On-screen Show (4:3)</PresentationFormat>
  <Paragraphs>77</Paragraphs>
  <Slides>8</Slides>
  <Notes>7</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8</vt:i4>
      </vt:variant>
    </vt:vector>
  </HeadingPairs>
  <TitlesOfParts>
    <vt:vector size="16" baseType="lpstr">
      <vt:lpstr>Arial</vt:lpstr>
      <vt:lpstr>Calibri</vt:lpstr>
      <vt:lpstr>Cambria</vt:lpstr>
      <vt:lpstr>Times New Roman</vt:lpstr>
      <vt:lpstr>Office Theme</vt:lpstr>
      <vt:lpstr>Office Theme</vt: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Irving</dc:creator>
  <cp:lastModifiedBy>Andrew Hutchinson</cp:lastModifiedBy>
  <cp:revision>9</cp:revision>
  <dcterms:modified xsi:type="dcterms:W3CDTF">2021-09-09T19:36:28Z</dcterms:modified>
</cp:coreProperties>
</file>